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55" r:id="rId4"/>
    <p:sldMasterId id="2147484391" r:id="rId5"/>
  </p:sldMasterIdLst>
  <p:notesMasterIdLst>
    <p:notesMasterId r:id="rId11"/>
  </p:notesMasterIdLst>
  <p:handoutMasterIdLst>
    <p:handoutMasterId r:id="rId12"/>
  </p:handoutMasterIdLst>
  <p:sldIdLst>
    <p:sldId id="274" r:id="rId6"/>
    <p:sldId id="277" r:id="rId7"/>
    <p:sldId id="275" r:id="rId8"/>
    <p:sldId id="278" r:id="rId9"/>
    <p:sldId id="281" r:id="rId10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5592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5" orient="horz" pos="3012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orient="horz" pos="372" userDrawn="1">
          <p15:clr>
            <a:srgbClr val="A4A3A4"/>
          </p15:clr>
        </p15:guide>
        <p15:guide id="9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9D5"/>
    <a:srgbClr val="ECEAE8"/>
    <a:srgbClr val="F1EDEA"/>
    <a:srgbClr val="FFC423"/>
    <a:srgbClr val="00355F"/>
    <a:srgbClr val="B2BB1C"/>
    <a:srgbClr val="7D0049"/>
    <a:srgbClr val="F8F2D8"/>
    <a:srgbClr val="88CBDF"/>
    <a:srgbClr val="A29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33" autoAdjust="0"/>
  </p:normalViewPr>
  <p:slideViewPr>
    <p:cSldViewPr snapToGrid="0">
      <p:cViewPr>
        <p:scale>
          <a:sx n="108" d="100"/>
          <a:sy n="108" d="100"/>
        </p:scale>
        <p:origin x="-300" y="-36"/>
      </p:cViewPr>
      <p:guideLst>
        <p:guide orient="horz" pos="3012"/>
        <p:guide orient="horz" pos="372"/>
        <p:guide orient="horz" pos="1620"/>
        <p:guide pos="5592"/>
        <p:guide pos="1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5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49C0A-DE68-42C2-94C1-BCA060C26DDF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6FCB6-0727-40BF-AD23-BE7BFA25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5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1FE1-264C-47E7-B85B-40289779FD1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1F036-7A39-4054-9320-27293E26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4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FC15-BC91-40E0-9DE5-8D8C4E726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FC15-BC91-40E0-9DE5-8D8C4E7260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FC15-BC91-40E0-9DE5-8D8C4E726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FC15-BC91-40E0-9DE5-8D8C4E7260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FC15-BC91-40E0-9DE5-8D8C4E7260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SLR-EPC Titl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rk Blue Rectangle"/>
          <p:cNvSpPr/>
          <p:nvPr userDrawn="1"/>
        </p:nvSpPr>
        <p:spPr>
          <a:xfrm>
            <a:off x="0" y="0"/>
            <a:ext cx="3357033" cy="5148072"/>
          </a:xfrm>
          <a:custGeom>
            <a:avLst/>
            <a:gdLst>
              <a:gd name="connsiteX0" fmla="*/ 0 w 3355848"/>
              <a:gd name="connsiteY0" fmla="*/ 0 h 5148072"/>
              <a:gd name="connsiteX1" fmla="*/ 3355848 w 3355848"/>
              <a:gd name="connsiteY1" fmla="*/ 0 h 5148072"/>
              <a:gd name="connsiteX2" fmla="*/ 3355848 w 3355848"/>
              <a:gd name="connsiteY2" fmla="*/ 5148072 h 5148072"/>
              <a:gd name="connsiteX3" fmla="*/ 0 w 3355848"/>
              <a:gd name="connsiteY3" fmla="*/ 5148072 h 5148072"/>
              <a:gd name="connsiteX4" fmla="*/ 0 w 3355848"/>
              <a:gd name="connsiteY4" fmla="*/ 0 h 5148072"/>
              <a:gd name="connsiteX0" fmla="*/ 0 w 3357033"/>
              <a:gd name="connsiteY0" fmla="*/ 0 h 5148072"/>
              <a:gd name="connsiteX1" fmla="*/ 3355848 w 3357033"/>
              <a:gd name="connsiteY1" fmla="*/ 0 h 5148072"/>
              <a:gd name="connsiteX2" fmla="*/ 3357033 w 3357033"/>
              <a:gd name="connsiteY2" fmla="*/ 4262967 h 5148072"/>
              <a:gd name="connsiteX3" fmla="*/ 3355848 w 3357033"/>
              <a:gd name="connsiteY3" fmla="*/ 5148072 h 5148072"/>
              <a:gd name="connsiteX4" fmla="*/ 0 w 3357033"/>
              <a:gd name="connsiteY4" fmla="*/ 5148072 h 5148072"/>
              <a:gd name="connsiteX5" fmla="*/ 0 w 3357033"/>
              <a:gd name="connsiteY5" fmla="*/ 0 h 5148072"/>
              <a:gd name="connsiteX0" fmla="*/ 0 w 3357033"/>
              <a:gd name="connsiteY0" fmla="*/ 0 h 5148072"/>
              <a:gd name="connsiteX1" fmla="*/ 3355848 w 3357033"/>
              <a:gd name="connsiteY1" fmla="*/ 0 h 5148072"/>
              <a:gd name="connsiteX2" fmla="*/ 3357033 w 3357033"/>
              <a:gd name="connsiteY2" fmla="*/ 4262967 h 5148072"/>
              <a:gd name="connsiteX3" fmla="*/ 3355848 w 3357033"/>
              <a:gd name="connsiteY3" fmla="*/ 5148072 h 5148072"/>
              <a:gd name="connsiteX4" fmla="*/ 2472267 w 3357033"/>
              <a:gd name="connsiteY4" fmla="*/ 5147733 h 5148072"/>
              <a:gd name="connsiteX5" fmla="*/ 0 w 3357033"/>
              <a:gd name="connsiteY5" fmla="*/ 5148072 h 5148072"/>
              <a:gd name="connsiteX6" fmla="*/ 0 w 3357033"/>
              <a:gd name="connsiteY6" fmla="*/ 0 h 5148072"/>
              <a:gd name="connsiteX0" fmla="*/ 0 w 3357033"/>
              <a:gd name="connsiteY0" fmla="*/ 0 h 5148072"/>
              <a:gd name="connsiteX1" fmla="*/ 3355848 w 3357033"/>
              <a:gd name="connsiteY1" fmla="*/ 0 h 5148072"/>
              <a:gd name="connsiteX2" fmla="*/ 3357033 w 3357033"/>
              <a:gd name="connsiteY2" fmla="*/ 4262967 h 5148072"/>
              <a:gd name="connsiteX3" fmla="*/ 2472267 w 3357033"/>
              <a:gd name="connsiteY3" fmla="*/ 5147733 h 5148072"/>
              <a:gd name="connsiteX4" fmla="*/ 0 w 3357033"/>
              <a:gd name="connsiteY4" fmla="*/ 5148072 h 5148072"/>
              <a:gd name="connsiteX5" fmla="*/ 0 w 3357033"/>
              <a:gd name="connsiteY5" fmla="*/ 0 h 51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7033" h="5148072">
                <a:moveTo>
                  <a:pt x="0" y="0"/>
                </a:moveTo>
                <a:lnTo>
                  <a:pt x="3355848" y="0"/>
                </a:lnTo>
                <a:lnTo>
                  <a:pt x="3357033" y="4262967"/>
                </a:lnTo>
                <a:lnTo>
                  <a:pt x="2472267" y="5147733"/>
                </a:lnTo>
                <a:lnTo>
                  <a:pt x="0" y="51480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175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accent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r="55577"/>
          <a:stretch/>
        </p:blipFill>
        <p:spPr>
          <a:xfrm>
            <a:off x="0" y="0"/>
            <a:ext cx="3352800" cy="513327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87" y="271002"/>
            <a:ext cx="2743200" cy="1828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MASTER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5760" y="2190750"/>
            <a:ext cx="27432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5853" y="3392805"/>
            <a:ext cx="11455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5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2343612"/>
            <a:ext cx="2743200" cy="914400"/>
          </a:xfrm>
        </p:spPr>
        <p:txBody>
          <a:bodyPr tIns="0" r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lang="en-US" sz="1800" kern="1200" spc="30" baseline="0" dirty="0">
                <a:solidFill>
                  <a:schemeClr val="accent4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Presenter</a:t>
            </a:r>
          </a:p>
        </p:txBody>
      </p:sp>
    </p:spTree>
    <p:extLst>
      <p:ext uri="{BB962C8B-B14F-4D97-AF65-F5344CB8AC3E}">
        <p14:creationId xmlns:p14="http://schemas.microsoft.com/office/powerpoint/2010/main" val="38659546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SLR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idx="1"/>
          </p:nvPr>
        </p:nvSpPr>
        <p:spPr>
          <a:xfrm>
            <a:off x="301752" y="822960"/>
            <a:ext cx="8503920" cy="356616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76750"/>
            <a:ext cx="8534400" cy="381000"/>
          </a:xfrm>
        </p:spPr>
        <p:txBody>
          <a:bodyPr/>
          <a:lstStyle>
            <a:lvl1pPr marL="0" indent="0" algn="r">
              <a:buNone/>
              <a:def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D6D6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515938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Add 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1759842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01625" y="742950"/>
            <a:ext cx="8550275" cy="4041775"/>
          </a:xfr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 marL="91440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4263" marR="0" lvl="4" indent="-1698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05050"/>
              </a:buClr>
              <a:buSzPct val="100000"/>
              <a:buFont typeface="Arial" panose="020B0604020202020204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84598"/>
            <a:ext cx="8549640" cy="25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/>
              <a:t>Click to add source of Information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3212" y="0"/>
            <a:ext cx="8522638" cy="548640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3691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2" y="0"/>
            <a:ext cx="8522638" cy="548640"/>
          </a:xfrm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84598"/>
            <a:ext cx="8537448" cy="25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/>
              <a:t>Click to add source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9542364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SLR-Sub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4925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accent5"/>
              </a:solidFill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2522538" y="3851275"/>
            <a:ext cx="190500" cy="1200150"/>
          </a:xfrm>
          <a:custGeom>
            <a:avLst/>
            <a:gdLst>
              <a:gd name="T0" fmla="*/ 120 w 120"/>
              <a:gd name="T1" fmla="*/ 726 h 756"/>
              <a:gd name="T2" fmla="*/ 0 w 120"/>
              <a:gd name="T3" fmla="*/ 756 h 756"/>
              <a:gd name="T4" fmla="*/ 0 w 120"/>
              <a:gd name="T5" fmla="*/ 0 h 756"/>
              <a:gd name="T6" fmla="*/ 120 w 120"/>
              <a:gd name="T7" fmla="*/ 56 h 756"/>
              <a:gd name="T8" fmla="*/ 120 w 120"/>
              <a:gd name="T9" fmla="*/ 72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756">
                <a:moveTo>
                  <a:pt x="120" y="726"/>
                </a:moveTo>
                <a:lnTo>
                  <a:pt x="0" y="756"/>
                </a:lnTo>
                <a:lnTo>
                  <a:pt x="0" y="0"/>
                </a:lnTo>
                <a:lnTo>
                  <a:pt x="120" y="56"/>
                </a:lnTo>
                <a:lnTo>
                  <a:pt x="120" y="726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2522538" y="3851275"/>
            <a:ext cx="190500" cy="1200150"/>
          </a:xfrm>
          <a:custGeom>
            <a:avLst/>
            <a:gdLst>
              <a:gd name="T0" fmla="*/ 120 w 120"/>
              <a:gd name="T1" fmla="*/ 726 h 756"/>
              <a:gd name="T2" fmla="*/ 0 w 120"/>
              <a:gd name="T3" fmla="*/ 756 h 756"/>
              <a:gd name="T4" fmla="*/ 0 w 120"/>
              <a:gd name="T5" fmla="*/ 0 h 756"/>
              <a:gd name="T6" fmla="*/ 120 w 120"/>
              <a:gd name="T7" fmla="*/ 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756">
                <a:moveTo>
                  <a:pt x="120" y="726"/>
                </a:moveTo>
                <a:lnTo>
                  <a:pt x="0" y="756"/>
                </a:lnTo>
                <a:lnTo>
                  <a:pt x="0" y="0"/>
                </a:lnTo>
                <a:lnTo>
                  <a:pt x="120" y="5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2713038" y="3940175"/>
            <a:ext cx="63500" cy="1111250"/>
          </a:xfrm>
          <a:custGeom>
            <a:avLst/>
            <a:gdLst>
              <a:gd name="T0" fmla="*/ 0 w 40"/>
              <a:gd name="T1" fmla="*/ 0 h 700"/>
              <a:gd name="T2" fmla="*/ 0 w 40"/>
              <a:gd name="T3" fmla="*/ 670 h 700"/>
              <a:gd name="T4" fmla="*/ 40 w 40"/>
              <a:gd name="T5" fmla="*/ 700 h 700"/>
              <a:gd name="T6" fmla="*/ 40 w 40"/>
              <a:gd name="T7" fmla="*/ 20 h 700"/>
              <a:gd name="T8" fmla="*/ 0 w 40"/>
              <a:gd name="T9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700">
                <a:moveTo>
                  <a:pt x="0" y="0"/>
                </a:moveTo>
                <a:lnTo>
                  <a:pt x="0" y="670"/>
                </a:lnTo>
                <a:lnTo>
                  <a:pt x="40" y="700"/>
                </a:lnTo>
                <a:lnTo>
                  <a:pt x="40" y="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 userDrawn="1"/>
        </p:nvSpPr>
        <p:spPr bwMode="auto">
          <a:xfrm>
            <a:off x="2522538" y="3851275"/>
            <a:ext cx="60325" cy="1247775"/>
          </a:xfrm>
          <a:custGeom>
            <a:avLst/>
            <a:gdLst>
              <a:gd name="T0" fmla="*/ 0 w 38"/>
              <a:gd name="T1" fmla="*/ 0 h 786"/>
              <a:gd name="T2" fmla="*/ 0 w 38"/>
              <a:gd name="T3" fmla="*/ 756 h 786"/>
              <a:gd name="T4" fmla="*/ 38 w 38"/>
              <a:gd name="T5" fmla="*/ 786 h 786"/>
              <a:gd name="T6" fmla="*/ 38 w 38"/>
              <a:gd name="T7" fmla="*/ 20 h 786"/>
              <a:gd name="T8" fmla="*/ 0 w 38"/>
              <a:gd name="T9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86">
                <a:moveTo>
                  <a:pt x="0" y="0"/>
                </a:moveTo>
                <a:lnTo>
                  <a:pt x="0" y="756"/>
                </a:lnTo>
                <a:lnTo>
                  <a:pt x="38" y="786"/>
                </a:lnTo>
                <a:lnTo>
                  <a:pt x="38" y="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1282700" y="3263900"/>
            <a:ext cx="101600" cy="641350"/>
          </a:xfrm>
          <a:custGeom>
            <a:avLst/>
            <a:gdLst>
              <a:gd name="T0" fmla="*/ 64 w 64"/>
              <a:gd name="T1" fmla="*/ 386 h 404"/>
              <a:gd name="T2" fmla="*/ 0 w 64"/>
              <a:gd name="T3" fmla="*/ 404 h 404"/>
              <a:gd name="T4" fmla="*/ 0 w 64"/>
              <a:gd name="T5" fmla="*/ 0 h 404"/>
              <a:gd name="T6" fmla="*/ 64 w 64"/>
              <a:gd name="T7" fmla="*/ 30 h 404"/>
              <a:gd name="T8" fmla="*/ 64 w 64"/>
              <a:gd name="T9" fmla="*/ 386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04">
                <a:moveTo>
                  <a:pt x="64" y="386"/>
                </a:moveTo>
                <a:lnTo>
                  <a:pt x="0" y="404"/>
                </a:lnTo>
                <a:lnTo>
                  <a:pt x="0" y="0"/>
                </a:lnTo>
                <a:lnTo>
                  <a:pt x="64" y="30"/>
                </a:lnTo>
                <a:lnTo>
                  <a:pt x="64" y="386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 userDrawn="1"/>
        </p:nvSpPr>
        <p:spPr bwMode="auto">
          <a:xfrm>
            <a:off x="1282700" y="3263900"/>
            <a:ext cx="101600" cy="641350"/>
          </a:xfrm>
          <a:custGeom>
            <a:avLst/>
            <a:gdLst>
              <a:gd name="T0" fmla="*/ 64 w 64"/>
              <a:gd name="T1" fmla="*/ 386 h 404"/>
              <a:gd name="T2" fmla="*/ 0 w 64"/>
              <a:gd name="T3" fmla="*/ 404 h 404"/>
              <a:gd name="T4" fmla="*/ 0 w 64"/>
              <a:gd name="T5" fmla="*/ 0 h 404"/>
              <a:gd name="T6" fmla="*/ 64 w 64"/>
              <a:gd name="T7" fmla="*/ 3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404">
                <a:moveTo>
                  <a:pt x="64" y="386"/>
                </a:moveTo>
                <a:lnTo>
                  <a:pt x="0" y="404"/>
                </a:lnTo>
                <a:lnTo>
                  <a:pt x="0" y="0"/>
                </a:lnTo>
                <a:lnTo>
                  <a:pt x="6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384300" y="3311525"/>
            <a:ext cx="31750" cy="590550"/>
          </a:xfrm>
          <a:custGeom>
            <a:avLst/>
            <a:gdLst>
              <a:gd name="T0" fmla="*/ 0 w 20"/>
              <a:gd name="T1" fmla="*/ 0 h 372"/>
              <a:gd name="T2" fmla="*/ 0 w 20"/>
              <a:gd name="T3" fmla="*/ 356 h 372"/>
              <a:gd name="T4" fmla="*/ 20 w 20"/>
              <a:gd name="T5" fmla="*/ 372 h 372"/>
              <a:gd name="T6" fmla="*/ 20 w 20"/>
              <a:gd name="T7" fmla="*/ 10 h 372"/>
              <a:gd name="T8" fmla="*/ 0 w 20"/>
              <a:gd name="T9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72">
                <a:moveTo>
                  <a:pt x="0" y="0"/>
                </a:moveTo>
                <a:lnTo>
                  <a:pt x="0" y="356"/>
                </a:lnTo>
                <a:lnTo>
                  <a:pt x="20" y="372"/>
                </a:lnTo>
                <a:lnTo>
                  <a:pt x="20" y="1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2"/>
          <p:cNvSpPr>
            <a:spLocks/>
          </p:cNvSpPr>
          <p:nvPr userDrawn="1"/>
        </p:nvSpPr>
        <p:spPr bwMode="auto">
          <a:xfrm>
            <a:off x="1282700" y="3263900"/>
            <a:ext cx="31750" cy="666750"/>
          </a:xfrm>
          <a:custGeom>
            <a:avLst/>
            <a:gdLst>
              <a:gd name="T0" fmla="*/ 0 w 20"/>
              <a:gd name="T1" fmla="*/ 0 h 420"/>
              <a:gd name="T2" fmla="*/ 0 w 20"/>
              <a:gd name="T3" fmla="*/ 404 h 420"/>
              <a:gd name="T4" fmla="*/ 20 w 20"/>
              <a:gd name="T5" fmla="*/ 420 h 420"/>
              <a:gd name="T6" fmla="*/ 20 w 20"/>
              <a:gd name="T7" fmla="*/ 10 h 420"/>
              <a:gd name="T8" fmla="*/ 0 w 20"/>
              <a:gd name="T9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420">
                <a:moveTo>
                  <a:pt x="0" y="0"/>
                </a:moveTo>
                <a:lnTo>
                  <a:pt x="0" y="404"/>
                </a:lnTo>
                <a:lnTo>
                  <a:pt x="20" y="420"/>
                </a:lnTo>
                <a:lnTo>
                  <a:pt x="20" y="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 userDrawn="1"/>
        </p:nvSpPr>
        <p:spPr bwMode="auto">
          <a:xfrm>
            <a:off x="814388" y="3041650"/>
            <a:ext cx="69850" cy="438150"/>
          </a:xfrm>
          <a:custGeom>
            <a:avLst/>
            <a:gdLst>
              <a:gd name="T0" fmla="*/ 44 w 44"/>
              <a:gd name="T1" fmla="*/ 266 h 276"/>
              <a:gd name="T2" fmla="*/ 0 w 44"/>
              <a:gd name="T3" fmla="*/ 276 h 276"/>
              <a:gd name="T4" fmla="*/ 0 w 44"/>
              <a:gd name="T5" fmla="*/ 0 h 276"/>
              <a:gd name="T6" fmla="*/ 44 w 44"/>
              <a:gd name="T7" fmla="*/ 20 h 276"/>
              <a:gd name="T8" fmla="*/ 44 w 44"/>
              <a:gd name="T9" fmla="*/ 26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76">
                <a:moveTo>
                  <a:pt x="44" y="266"/>
                </a:moveTo>
                <a:lnTo>
                  <a:pt x="0" y="276"/>
                </a:lnTo>
                <a:lnTo>
                  <a:pt x="0" y="0"/>
                </a:lnTo>
                <a:lnTo>
                  <a:pt x="44" y="20"/>
                </a:lnTo>
                <a:lnTo>
                  <a:pt x="44" y="266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4"/>
          <p:cNvSpPr>
            <a:spLocks/>
          </p:cNvSpPr>
          <p:nvPr userDrawn="1"/>
        </p:nvSpPr>
        <p:spPr bwMode="auto">
          <a:xfrm>
            <a:off x="814388" y="3041650"/>
            <a:ext cx="69850" cy="438150"/>
          </a:xfrm>
          <a:custGeom>
            <a:avLst/>
            <a:gdLst>
              <a:gd name="T0" fmla="*/ 44 w 44"/>
              <a:gd name="T1" fmla="*/ 266 h 276"/>
              <a:gd name="T2" fmla="*/ 0 w 44"/>
              <a:gd name="T3" fmla="*/ 276 h 276"/>
              <a:gd name="T4" fmla="*/ 0 w 44"/>
              <a:gd name="T5" fmla="*/ 0 h 276"/>
              <a:gd name="T6" fmla="*/ 44 w 44"/>
              <a:gd name="T7" fmla="*/ 2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276">
                <a:moveTo>
                  <a:pt x="44" y="266"/>
                </a:moveTo>
                <a:lnTo>
                  <a:pt x="0" y="276"/>
                </a:lnTo>
                <a:lnTo>
                  <a:pt x="0" y="0"/>
                </a:lnTo>
                <a:lnTo>
                  <a:pt x="44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5"/>
          <p:cNvSpPr>
            <a:spLocks/>
          </p:cNvSpPr>
          <p:nvPr userDrawn="1"/>
        </p:nvSpPr>
        <p:spPr bwMode="auto">
          <a:xfrm>
            <a:off x="884238" y="3073400"/>
            <a:ext cx="22225" cy="406400"/>
          </a:xfrm>
          <a:custGeom>
            <a:avLst/>
            <a:gdLst>
              <a:gd name="T0" fmla="*/ 0 w 14"/>
              <a:gd name="T1" fmla="*/ 0 h 256"/>
              <a:gd name="T2" fmla="*/ 0 w 14"/>
              <a:gd name="T3" fmla="*/ 246 h 256"/>
              <a:gd name="T4" fmla="*/ 14 w 14"/>
              <a:gd name="T5" fmla="*/ 256 h 256"/>
              <a:gd name="T6" fmla="*/ 14 w 14"/>
              <a:gd name="T7" fmla="*/ 6 h 256"/>
              <a:gd name="T8" fmla="*/ 0 w 14"/>
              <a:gd name="T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256">
                <a:moveTo>
                  <a:pt x="0" y="0"/>
                </a:moveTo>
                <a:lnTo>
                  <a:pt x="0" y="246"/>
                </a:lnTo>
                <a:lnTo>
                  <a:pt x="14" y="256"/>
                </a:lnTo>
                <a:lnTo>
                  <a:pt x="14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6"/>
          <p:cNvSpPr>
            <a:spLocks/>
          </p:cNvSpPr>
          <p:nvPr userDrawn="1"/>
        </p:nvSpPr>
        <p:spPr bwMode="auto">
          <a:xfrm>
            <a:off x="814388" y="3041650"/>
            <a:ext cx="22225" cy="457200"/>
          </a:xfrm>
          <a:custGeom>
            <a:avLst/>
            <a:gdLst>
              <a:gd name="T0" fmla="*/ 0 w 14"/>
              <a:gd name="T1" fmla="*/ 0 h 288"/>
              <a:gd name="T2" fmla="*/ 0 w 14"/>
              <a:gd name="T3" fmla="*/ 276 h 288"/>
              <a:gd name="T4" fmla="*/ 14 w 14"/>
              <a:gd name="T5" fmla="*/ 288 h 288"/>
              <a:gd name="T6" fmla="*/ 14 w 14"/>
              <a:gd name="T7" fmla="*/ 6 h 288"/>
              <a:gd name="T8" fmla="*/ 0 w 14"/>
              <a:gd name="T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288">
                <a:moveTo>
                  <a:pt x="0" y="0"/>
                </a:moveTo>
                <a:lnTo>
                  <a:pt x="0" y="276"/>
                </a:lnTo>
                <a:lnTo>
                  <a:pt x="14" y="288"/>
                </a:lnTo>
                <a:lnTo>
                  <a:pt x="14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Modules"/>
          <p:cNvGrpSpPr/>
          <p:nvPr userDrawn="1"/>
        </p:nvGrpSpPr>
        <p:grpSpPr>
          <a:xfrm>
            <a:off x="360363" y="-3175"/>
            <a:ext cx="8780462" cy="5143500"/>
            <a:chOff x="360363" y="-3175"/>
            <a:chExt cx="8780462" cy="5143500"/>
          </a:xfrm>
          <a:solidFill>
            <a:schemeClr val="bg2">
              <a:lumMod val="75000"/>
              <a:alpha val="25000"/>
            </a:schemeClr>
          </a:solidFill>
        </p:grpSpPr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2535238" y="2689225"/>
              <a:ext cx="2463800" cy="1781175"/>
            </a:xfrm>
            <a:custGeom>
              <a:avLst/>
              <a:gdLst>
                <a:gd name="T0" fmla="*/ 0 w 1552"/>
                <a:gd name="T1" fmla="*/ 732 h 1122"/>
                <a:gd name="T2" fmla="*/ 819 w 1552"/>
                <a:gd name="T3" fmla="*/ 1122 h 1122"/>
                <a:gd name="T4" fmla="*/ 1552 w 1552"/>
                <a:gd name="T5" fmla="*/ 40 h 1122"/>
                <a:gd name="T6" fmla="*/ 560 w 1552"/>
                <a:gd name="T7" fmla="*/ 0 h 1122"/>
                <a:gd name="T8" fmla="*/ 0 w 1552"/>
                <a:gd name="T9" fmla="*/ 73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" h="1122">
                  <a:moveTo>
                    <a:pt x="0" y="732"/>
                  </a:moveTo>
                  <a:lnTo>
                    <a:pt x="819" y="1122"/>
                  </a:lnTo>
                  <a:lnTo>
                    <a:pt x="1552" y="40"/>
                  </a:lnTo>
                  <a:lnTo>
                    <a:pt x="560" y="0"/>
                  </a:lnTo>
                  <a:lnTo>
                    <a:pt x="0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854450" y="2746375"/>
              <a:ext cx="5143500" cy="2393950"/>
            </a:xfrm>
            <a:custGeom>
              <a:avLst/>
              <a:gdLst>
                <a:gd name="T0" fmla="*/ 873 w 3240"/>
                <a:gd name="T1" fmla="*/ 1508 h 1508"/>
                <a:gd name="T2" fmla="*/ 0 w 3240"/>
                <a:gd name="T3" fmla="*/ 1096 h 1508"/>
                <a:gd name="T4" fmla="*/ 743 w 3240"/>
                <a:gd name="T5" fmla="*/ 0 h 1508"/>
                <a:gd name="T6" fmla="*/ 3240 w 3240"/>
                <a:gd name="T7" fmla="*/ 84 h 1508"/>
                <a:gd name="T8" fmla="*/ 2617 w 3240"/>
                <a:gd name="T9" fmla="*/ 1508 h 1508"/>
                <a:gd name="T10" fmla="*/ 873 w 3240"/>
                <a:gd name="T11" fmla="*/ 1508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0" h="1508">
                  <a:moveTo>
                    <a:pt x="873" y="1508"/>
                  </a:moveTo>
                  <a:lnTo>
                    <a:pt x="0" y="1096"/>
                  </a:lnTo>
                  <a:lnTo>
                    <a:pt x="743" y="0"/>
                  </a:lnTo>
                  <a:lnTo>
                    <a:pt x="3240" y="84"/>
                  </a:lnTo>
                  <a:lnTo>
                    <a:pt x="2617" y="1508"/>
                  </a:lnTo>
                  <a:lnTo>
                    <a:pt x="873" y="1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085138" y="2882900"/>
              <a:ext cx="1055687" cy="2257425"/>
            </a:xfrm>
            <a:custGeom>
              <a:avLst/>
              <a:gdLst>
                <a:gd name="T0" fmla="*/ 0 w 665"/>
                <a:gd name="T1" fmla="*/ 1422 h 1422"/>
                <a:gd name="T2" fmla="*/ 629 w 665"/>
                <a:gd name="T3" fmla="*/ 0 h 1422"/>
                <a:gd name="T4" fmla="*/ 665 w 665"/>
                <a:gd name="T5" fmla="*/ 0 h 1422"/>
                <a:gd name="T6" fmla="*/ 665 w 665"/>
                <a:gd name="T7" fmla="*/ 1422 h 1422"/>
                <a:gd name="T8" fmla="*/ 0 w 665"/>
                <a:gd name="T9" fmla="*/ 1422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5" h="1422">
                  <a:moveTo>
                    <a:pt x="0" y="1422"/>
                  </a:moveTo>
                  <a:lnTo>
                    <a:pt x="629" y="0"/>
                  </a:lnTo>
                  <a:lnTo>
                    <a:pt x="665" y="0"/>
                  </a:lnTo>
                  <a:lnTo>
                    <a:pt x="665" y="1422"/>
                  </a:lnTo>
                  <a:lnTo>
                    <a:pt x="0" y="1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078413" y="647700"/>
              <a:ext cx="4062412" cy="2133600"/>
            </a:xfrm>
            <a:custGeom>
              <a:avLst/>
              <a:gdLst>
                <a:gd name="T0" fmla="*/ 0 w 2559"/>
                <a:gd name="T1" fmla="*/ 1280 h 1344"/>
                <a:gd name="T2" fmla="*/ 597 w 2559"/>
                <a:gd name="T3" fmla="*/ 396 h 1344"/>
                <a:gd name="T4" fmla="*/ 2559 w 2559"/>
                <a:gd name="T5" fmla="*/ 0 h 1344"/>
                <a:gd name="T6" fmla="*/ 2559 w 2559"/>
                <a:gd name="T7" fmla="*/ 1200 h 1344"/>
                <a:gd name="T8" fmla="*/ 2497 w 2559"/>
                <a:gd name="T9" fmla="*/ 1344 h 1344"/>
                <a:gd name="T10" fmla="*/ 0 w 2559"/>
                <a:gd name="T11" fmla="*/ 128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9" h="1344">
                  <a:moveTo>
                    <a:pt x="0" y="1280"/>
                  </a:moveTo>
                  <a:lnTo>
                    <a:pt x="597" y="396"/>
                  </a:lnTo>
                  <a:lnTo>
                    <a:pt x="2559" y="0"/>
                  </a:lnTo>
                  <a:lnTo>
                    <a:pt x="2559" y="1200"/>
                  </a:lnTo>
                  <a:lnTo>
                    <a:pt x="2497" y="1344"/>
                  </a:lnTo>
                  <a:lnTo>
                    <a:pt x="0" y="1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073775" y="-3175"/>
              <a:ext cx="3067050" cy="1209675"/>
            </a:xfrm>
            <a:custGeom>
              <a:avLst/>
              <a:gdLst>
                <a:gd name="T0" fmla="*/ 0 w 1932"/>
                <a:gd name="T1" fmla="*/ 762 h 762"/>
                <a:gd name="T2" fmla="*/ 512 w 1932"/>
                <a:gd name="T3" fmla="*/ 8 h 762"/>
                <a:gd name="T4" fmla="*/ 536 w 1932"/>
                <a:gd name="T5" fmla="*/ 0 h 762"/>
                <a:gd name="T6" fmla="*/ 1932 w 1932"/>
                <a:gd name="T7" fmla="*/ 0 h 762"/>
                <a:gd name="T8" fmla="*/ 1930 w 1932"/>
                <a:gd name="T9" fmla="*/ 360 h 762"/>
                <a:gd name="T10" fmla="*/ 0 w 1932"/>
                <a:gd name="T11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2" h="762">
                  <a:moveTo>
                    <a:pt x="0" y="762"/>
                  </a:moveTo>
                  <a:lnTo>
                    <a:pt x="512" y="8"/>
                  </a:lnTo>
                  <a:lnTo>
                    <a:pt x="536" y="0"/>
                  </a:lnTo>
                  <a:lnTo>
                    <a:pt x="1932" y="0"/>
                  </a:lnTo>
                  <a:lnTo>
                    <a:pt x="1930" y="360"/>
                  </a:lnTo>
                  <a:lnTo>
                    <a:pt x="0" y="7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276725" y="31750"/>
              <a:ext cx="2565400" cy="1549400"/>
            </a:xfrm>
            <a:custGeom>
              <a:avLst/>
              <a:gdLst>
                <a:gd name="T0" fmla="*/ 419 w 1616"/>
                <a:gd name="T1" fmla="*/ 428 h 976"/>
                <a:gd name="T2" fmla="*/ 0 w 1616"/>
                <a:gd name="T3" fmla="*/ 976 h 976"/>
                <a:gd name="T4" fmla="*/ 1114 w 1616"/>
                <a:gd name="T5" fmla="*/ 740 h 976"/>
                <a:gd name="T6" fmla="*/ 1616 w 1616"/>
                <a:gd name="T7" fmla="*/ 0 h 976"/>
                <a:gd name="T8" fmla="*/ 419 w 1616"/>
                <a:gd name="T9" fmla="*/ 42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6" h="976">
                  <a:moveTo>
                    <a:pt x="419" y="428"/>
                  </a:moveTo>
                  <a:lnTo>
                    <a:pt x="0" y="976"/>
                  </a:lnTo>
                  <a:lnTo>
                    <a:pt x="1114" y="740"/>
                  </a:lnTo>
                  <a:lnTo>
                    <a:pt x="1616" y="0"/>
                  </a:lnTo>
                  <a:lnTo>
                    <a:pt x="419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468688" y="1289050"/>
              <a:ext cx="2522537" cy="1384300"/>
            </a:xfrm>
            <a:custGeom>
              <a:avLst/>
              <a:gdLst>
                <a:gd name="T0" fmla="*/ 0 w 1589"/>
                <a:gd name="T1" fmla="*/ 848 h 872"/>
                <a:gd name="T2" fmla="*/ 998 w 1589"/>
                <a:gd name="T3" fmla="*/ 872 h 872"/>
                <a:gd name="T4" fmla="*/ 1589 w 1589"/>
                <a:gd name="T5" fmla="*/ 0 h 872"/>
                <a:gd name="T6" fmla="*/ 477 w 1589"/>
                <a:gd name="T7" fmla="*/ 224 h 872"/>
                <a:gd name="T8" fmla="*/ 0 w 1589"/>
                <a:gd name="T9" fmla="*/ 848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9" h="872">
                  <a:moveTo>
                    <a:pt x="0" y="848"/>
                  </a:moveTo>
                  <a:lnTo>
                    <a:pt x="998" y="872"/>
                  </a:lnTo>
                  <a:lnTo>
                    <a:pt x="1589" y="0"/>
                  </a:lnTo>
                  <a:lnTo>
                    <a:pt x="477" y="224"/>
                  </a:lnTo>
                  <a:lnTo>
                    <a:pt x="0" y="8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268663" y="723900"/>
              <a:ext cx="1631950" cy="1066800"/>
            </a:xfrm>
            <a:custGeom>
              <a:avLst/>
              <a:gdLst>
                <a:gd name="T0" fmla="*/ 351 w 1028"/>
                <a:gd name="T1" fmla="*/ 240 h 672"/>
                <a:gd name="T2" fmla="*/ 0 w 1028"/>
                <a:gd name="T3" fmla="*/ 672 h 672"/>
                <a:gd name="T4" fmla="*/ 611 w 1028"/>
                <a:gd name="T5" fmla="*/ 544 h 672"/>
                <a:gd name="T6" fmla="*/ 1028 w 1028"/>
                <a:gd name="T7" fmla="*/ 0 h 672"/>
                <a:gd name="T8" fmla="*/ 351 w 1028"/>
                <a:gd name="T9" fmla="*/ 24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672">
                  <a:moveTo>
                    <a:pt x="351" y="240"/>
                  </a:moveTo>
                  <a:lnTo>
                    <a:pt x="0" y="672"/>
                  </a:lnTo>
                  <a:lnTo>
                    <a:pt x="611" y="544"/>
                  </a:lnTo>
                  <a:lnTo>
                    <a:pt x="1028" y="0"/>
                  </a:lnTo>
                  <a:lnTo>
                    <a:pt x="351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598738" y="1651000"/>
              <a:ext cx="1592262" cy="981075"/>
            </a:xfrm>
            <a:custGeom>
              <a:avLst/>
              <a:gdLst>
                <a:gd name="T0" fmla="*/ 0 w 1003"/>
                <a:gd name="T1" fmla="*/ 606 h 618"/>
                <a:gd name="T2" fmla="*/ 530 w 1003"/>
                <a:gd name="T3" fmla="*/ 618 h 618"/>
                <a:gd name="T4" fmla="*/ 1003 w 1003"/>
                <a:gd name="T5" fmla="*/ 0 h 618"/>
                <a:gd name="T6" fmla="*/ 394 w 1003"/>
                <a:gd name="T7" fmla="*/ 122 h 618"/>
                <a:gd name="T8" fmla="*/ 0 w 1003"/>
                <a:gd name="T9" fmla="*/ 60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3" h="618">
                  <a:moveTo>
                    <a:pt x="0" y="606"/>
                  </a:moveTo>
                  <a:lnTo>
                    <a:pt x="530" y="618"/>
                  </a:lnTo>
                  <a:lnTo>
                    <a:pt x="1003" y="0"/>
                  </a:lnTo>
                  <a:lnTo>
                    <a:pt x="394" y="122"/>
                  </a:lnTo>
                  <a:lnTo>
                    <a:pt x="0" y="6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854200" y="2657475"/>
              <a:ext cx="1544637" cy="1184275"/>
            </a:xfrm>
            <a:custGeom>
              <a:avLst/>
              <a:gdLst>
                <a:gd name="T0" fmla="*/ 0 w 973"/>
                <a:gd name="T1" fmla="*/ 548 h 746"/>
                <a:gd name="T2" fmla="*/ 415 w 973"/>
                <a:gd name="T3" fmla="*/ 746 h 746"/>
                <a:gd name="T4" fmla="*/ 973 w 973"/>
                <a:gd name="T5" fmla="*/ 20 h 746"/>
                <a:gd name="T6" fmla="*/ 447 w 973"/>
                <a:gd name="T7" fmla="*/ 0 h 746"/>
                <a:gd name="T8" fmla="*/ 0 w 973"/>
                <a:gd name="T9" fmla="*/ 54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746">
                  <a:moveTo>
                    <a:pt x="0" y="548"/>
                  </a:moveTo>
                  <a:lnTo>
                    <a:pt x="415" y="746"/>
                  </a:lnTo>
                  <a:lnTo>
                    <a:pt x="973" y="20"/>
                  </a:lnTo>
                  <a:lnTo>
                    <a:pt x="447" y="0"/>
                  </a:lnTo>
                  <a:lnTo>
                    <a:pt x="0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614613" y="1114425"/>
              <a:ext cx="1182687" cy="815975"/>
            </a:xfrm>
            <a:custGeom>
              <a:avLst/>
              <a:gdLst>
                <a:gd name="T0" fmla="*/ 300 w 745"/>
                <a:gd name="T1" fmla="*/ 160 h 514"/>
                <a:gd name="T2" fmla="*/ 0 w 745"/>
                <a:gd name="T3" fmla="*/ 514 h 514"/>
                <a:gd name="T4" fmla="*/ 394 w 745"/>
                <a:gd name="T5" fmla="*/ 430 h 514"/>
                <a:gd name="T6" fmla="*/ 745 w 745"/>
                <a:gd name="T7" fmla="*/ 0 h 514"/>
                <a:gd name="T8" fmla="*/ 300 w 745"/>
                <a:gd name="T9" fmla="*/ 16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514">
                  <a:moveTo>
                    <a:pt x="300" y="160"/>
                  </a:moveTo>
                  <a:lnTo>
                    <a:pt x="0" y="514"/>
                  </a:lnTo>
                  <a:lnTo>
                    <a:pt x="394" y="430"/>
                  </a:lnTo>
                  <a:lnTo>
                    <a:pt x="745" y="0"/>
                  </a:lnTo>
                  <a:lnTo>
                    <a:pt x="30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044700" y="1851025"/>
              <a:ext cx="1141412" cy="762000"/>
            </a:xfrm>
            <a:custGeom>
              <a:avLst/>
              <a:gdLst>
                <a:gd name="T0" fmla="*/ 0 w 719"/>
                <a:gd name="T1" fmla="*/ 472 h 480"/>
                <a:gd name="T2" fmla="*/ 335 w 719"/>
                <a:gd name="T3" fmla="*/ 480 h 480"/>
                <a:gd name="T4" fmla="*/ 719 w 719"/>
                <a:gd name="T5" fmla="*/ 0 h 480"/>
                <a:gd name="T6" fmla="*/ 333 w 719"/>
                <a:gd name="T7" fmla="*/ 78 h 480"/>
                <a:gd name="T8" fmla="*/ 0 w 719"/>
                <a:gd name="T9" fmla="*/ 47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480">
                  <a:moveTo>
                    <a:pt x="0" y="472"/>
                  </a:moveTo>
                  <a:lnTo>
                    <a:pt x="335" y="480"/>
                  </a:lnTo>
                  <a:lnTo>
                    <a:pt x="719" y="0"/>
                  </a:lnTo>
                  <a:lnTo>
                    <a:pt x="333" y="78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428750" y="2635250"/>
              <a:ext cx="1112837" cy="885825"/>
            </a:xfrm>
            <a:custGeom>
              <a:avLst/>
              <a:gdLst>
                <a:gd name="T0" fmla="*/ 0 w 701"/>
                <a:gd name="T1" fmla="*/ 436 h 558"/>
                <a:gd name="T2" fmla="*/ 256 w 701"/>
                <a:gd name="T3" fmla="*/ 558 h 558"/>
                <a:gd name="T4" fmla="*/ 701 w 701"/>
                <a:gd name="T5" fmla="*/ 12 h 558"/>
                <a:gd name="T6" fmla="*/ 370 w 701"/>
                <a:gd name="T7" fmla="*/ 0 h 558"/>
                <a:gd name="T8" fmla="*/ 0 w 701"/>
                <a:gd name="T9" fmla="*/ 436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58">
                  <a:moveTo>
                    <a:pt x="0" y="436"/>
                  </a:moveTo>
                  <a:lnTo>
                    <a:pt x="256" y="558"/>
                  </a:lnTo>
                  <a:lnTo>
                    <a:pt x="701" y="12"/>
                  </a:lnTo>
                  <a:lnTo>
                    <a:pt x="370" y="0"/>
                  </a:lnTo>
                  <a:lnTo>
                    <a:pt x="0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168400" y="2619375"/>
              <a:ext cx="831850" cy="701675"/>
            </a:xfrm>
            <a:custGeom>
              <a:avLst/>
              <a:gdLst>
                <a:gd name="T0" fmla="*/ 0 w 524"/>
                <a:gd name="T1" fmla="*/ 368 h 442"/>
                <a:gd name="T2" fmla="*/ 156 w 524"/>
                <a:gd name="T3" fmla="*/ 442 h 442"/>
                <a:gd name="T4" fmla="*/ 524 w 524"/>
                <a:gd name="T5" fmla="*/ 8 h 442"/>
                <a:gd name="T6" fmla="*/ 316 w 524"/>
                <a:gd name="T7" fmla="*/ 0 h 442"/>
                <a:gd name="T8" fmla="*/ 0 w 524"/>
                <a:gd name="T9" fmla="*/ 36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42">
                  <a:moveTo>
                    <a:pt x="0" y="368"/>
                  </a:moveTo>
                  <a:lnTo>
                    <a:pt x="156" y="442"/>
                  </a:lnTo>
                  <a:lnTo>
                    <a:pt x="524" y="8"/>
                  </a:lnTo>
                  <a:lnTo>
                    <a:pt x="316" y="0"/>
                  </a:lnTo>
                  <a:lnTo>
                    <a:pt x="0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966788" y="2609850"/>
              <a:ext cx="690562" cy="587375"/>
            </a:xfrm>
            <a:custGeom>
              <a:avLst/>
              <a:gdLst>
                <a:gd name="T0" fmla="*/ 0 w 435"/>
                <a:gd name="T1" fmla="*/ 314 h 370"/>
                <a:gd name="T2" fmla="*/ 119 w 435"/>
                <a:gd name="T3" fmla="*/ 370 h 370"/>
                <a:gd name="T4" fmla="*/ 435 w 435"/>
                <a:gd name="T5" fmla="*/ 6 h 370"/>
                <a:gd name="T6" fmla="*/ 279 w 435"/>
                <a:gd name="T7" fmla="*/ 0 h 370"/>
                <a:gd name="T8" fmla="*/ 0 w 435"/>
                <a:gd name="T9" fmla="*/ 31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70">
                  <a:moveTo>
                    <a:pt x="0" y="314"/>
                  </a:moveTo>
                  <a:lnTo>
                    <a:pt x="119" y="370"/>
                  </a:lnTo>
                  <a:lnTo>
                    <a:pt x="435" y="6"/>
                  </a:lnTo>
                  <a:lnTo>
                    <a:pt x="279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698625" y="1978025"/>
              <a:ext cx="855662" cy="622300"/>
            </a:xfrm>
            <a:custGeom>
              <a:avLst/>
              <a:gdLst>
                <a:gd name="T0" fmla="*/ 0 w 539"/>
                <a:gd name="T1" fmla="*/ 386 h 392"/>
                <a:gd name="T2" fmla="*/ 208 w 539"/>
                <a:gd name="T3" fmla="*/ 392 h 392"/>
                <a:gd name="T4" fmla="*/ 539 w 539"/>
                <a:gd name="T5" fmla="*/ 0 h 392"/>
                <a:gd name="T6" fmla="*/ 290 w 539"/>
                <a:gd name="T7" fmla="*/ 50 h 392"/>
                <a:gd name="T8" fmla="*/ 0 w 539"/>
                <a:gd name="T9" fmla="*/ 38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392">
                  <a:moveTo>
                    <a:pt x="0" y="386"/>
                  </a:moveTo>
                  <a:lnTo>
                    <a:pt x="208" y="392"/>
                  </a:lnTo>
                  <a:lnTo>
                    <a:pt x="539" y="0"/>
                  </a:lnTo>
                  <a:lnTo>
                    <a:pt x="290" y="50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193925" y="1374775"/>
              <a:ext cx="874712" cy="644525"/>
            </a:xfrm>
            <a:custGeom>
              <a:avLst/>
              <a:gdLst>
                <a:gd name="T0" fmla="*/ 261 w 551"/>
                <a:gd name="T1" fmla="*/ 104 h 406"/>
                <a:gd name="T2" fmla="*/ 0 w 551"/>
                <a:gd name="T3" fmla="*/ 406 h 406"/>
                <a:gd name="T4" fmla="*/ 251 w 551"/>
                <a:gd name="T5" fmla="*/ 352 h 406"/>
                <a:gd name="T6" fmla="*/ 551 w 551"/>
                <a:gd name="T7" fmla="*/ 0 h 406"/>
                <a:gd name="T8" fmla="*/ 261 w 551"/>
                <a:gd name="T9" fmla="*/ 10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406">
                  <a:moveTo>
                    <a:pt x="261" y="104"/>
                  </a:moveTo>
                  <a:lnTo>
                    <a:pt x="0" y="406"/>
                  </a:lnTo>
                  <a:lnTo>
                    <a:pt x="251" y="352"/>
                  </a:lnTo>
                  <a:lnTo>
                    <a:pt x="551" y="0"/>
                  </a:lnTo>
                  <a:lnTo>
                    <a:pt x="2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870075" y="1543050"/>
              <a:ext cx="719137" cy="542925"/>
            </a:xfrm>
            <a:custGeom>
              <a:avLst/>
              <a:gdLst>
                <a:gd name="T0" fmla="*/ 234 w 453"/>
                <a:gd name="T1" fmla="*/ 78 h 342"/>
                <a:gd name="T2" fmla="*/ 0 w 453"/>
                <a:gd name="T3" fmla="*/ 342 h 342"/>
                <a:gd name="T4" fmla="*/ 192 w 453"/>
                <a:gd name="T5" fmla="*/ 302 h 342"/>
                <a:gd name="T6" fmla="*/ 453 w 453"/>
                <a:gd name="T7" fmla="*/ 0 h 342"/>
                <a:gd name="T8" fmla="*/ 234 w 453"/>
                <a:gd name="T9" fmla="*/ 7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342">
                  <a:moveTo>
                    <a:pt x="234" y="78"/>
                  </a:moveTo>
                  <a:lnTo>
                    <a:pt x="0" y="342"/>
                  </a:lnTo>
                  <a:lnTo>
                    <a:pt x="192" y="302"/>
                  </a:lnTo>
                  <a:lnTo>
                    <a:pt x="453" y="0"/>
                  </a:lnTo>
                  <a:lnTo>
                    <a:pt x="23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628775" y="1673225"/>
              <a:ext cx="600075" cy="466725"/>
            </a:xfrm>
            <a:custGeom>
              <a:avLst/>
              <a:gdLst>
                <a:gd name="T0" fmla="*/ 214 w 378"/>
                <a:gd name="T1" fmla="*/ 58 h 294"/>
                <a:gd name="T2" fmla="*/ 0 w 378"/>
                <a:gd name="T3" fmla="*/ 294 h 294"/>
                <a:gd name="T4" fmla="*/ 146 w 378"/>
                <a:gd name="T5" fmla="*/ 262 h 294"/>
                <a:gd name="T6" fmla="*/ 378 w 378"/>
                <a:gd name="T7" fmla="*/ 0 h 294"/>
                <a:gd name="T8" fmla="*/ 214 w 378"/>
                <a:gd name="T9" fmla="*/ 5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4">
                  <a:moveTo>
                    <a:pt x="214" y="58"/>
                  </a:moveTo>
                  <a:lnTo>
                    <a:pt x="0" y="294"/>
                  </a:lnTo>
                  <a:lnTo>
                    <a:pt x="146" y="262"/>
                  </a:lnTo>
                  <a:lnTo>
                    <a:pt x="378" y="0"/>
                  </a:lnTo>
                  <a:lnTo>
                    <a:pt x="21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438275" y="1768475"/>
              <a:ext cx="517525" cy="409575"/>
            </a:xfrm>
            <a:custGeom>
              <a:avLst/>
              <a:gdLst>
                <a:gd name="T0" fmla="*/ 202 w 326"/>
                <a:gd name="T1" fmla="*/ 46 h 258"/>
                <a:gd name="T2" fmla="*/ 0 w 326"/>
                <a:gd name="T3" fmla="*/ 258 h 258"/>
                <a:gd name="T4" fmla="*/ 112 w 326"/>
                <a:gd name="T5" fmla="*/ 234 h 258"/>
                <a:gd name="T6" fmla="*/ 326 w 326"/>
                <a:gd name="T7" fmla="*/ 0 h 258"/>
                <a:gd name="T8" fmla="*/ 202 w 326"/>
                <a:gd name="T9" fmla="*/ 4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258">
                  <a:moveTo>
                    <a:pt x="202" y="46"/>
                  </a:moveTo>
                  <a:lnTo>
                    <a:pt x="0" y="258"/>
                  </a:lnTo>
                  <a:lnTo>
                    <a:pt x="112" y="234"/>
                  </a:lnTo>
                  <a:lnTo>
                    <a:pt x="326" y="0"/>
                  </a:lnTo>
                  <a:lnTo>
                    <a:pt x="20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263650" y="1844675"/>
              <a:ext cx="479425" cy="371475"/>
            </a:xfrm>
            <a:custGeom>
              <a:avLst/>
              <a:gdLst>
                <a:gd name="T0" fmla="*/ 178 w 302"/>
                <a:gd name="T1" fmla="*/ 44 h 234"/>
                <a:gd name="T2" fmla="*/ 0 w 302"/>
                <a:gd name="T3" fmla="*/ 234 h 234"/>
                <a:gd name="T4" fmla="*/ 104 w 302"/>
                <a:gd name="T5" fmla="*/ 212 h 234"/>
                <a:gd name="T6" fmla="*/ 302 w 302"/>
                <a:gd name="T7" fmla="*/ 0 h 234"/>
                <a:gd name="T8" fmla="*/ 178 w 302"/>
                <a:gd name="T9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34">
                  <a:moveTo>
                    <a:pt x="178" y="44"/>
                  </a:moveTo>
                  <a:lnTo>
                    <a:pt x="0" y="234"/>
                  </a:lnTo>
                  <a:lnTo>
                    <a:pt x="104" y="212"/>
                  </a:lnTo>
                  <a:lnTo>
                    <a:pt x="302" y="0"/>
                  </a:lnTo>
                  <a:lnTo>
                    <a:pt x="17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136650" y="1920875"/>
              <a:ext cx="396875" cy="320675"/>
            </a:xfrm>
            <a:custGeom>
              <a:avLst/>
              <a:gdLst>
                <a:gd name="T0" fmla="*/ 162 w 250"/>
                <a:gd name="T1" fmla="*/ 30 h 202"/>
                <a:gd name="T2" fmla="*/ 0 w 250"/>
                <a:gd name="T3" fmla="*/ 202 h 202"/>
                <a:gd name="T4" fmla="*/ 74 w 250"/>
                <a:gd name="T5" fmla="*/ 186 h 202"/>
                <a:gd name="T6" fmla="*/ 250 w 250"/>
                <a:gd name="T7" fmla="*/ 0 h 202"/>
                <a:gd name="T8" fmla="*/ 162 w 250"/>
                <a:gd name="T9" fmla="*/ 3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02">
                  <a:moveTo>
                    <a:pt x="162" y="30"/>
                  </a:moveTo>
                  <a:lnTo>
                    <a:pt x="0" y="202"/>
                  </a:lnTo>
                  <a:lnTo>
                    <a:pt x="74" y="186"/>
                  </a:lnTo>
                  <a:lnTo>
                    <a:pt x="250" y="0"/>
                  </a:lnTo>
                  <a:lnTo>
                    <a:pt x="16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030288" y="1974850"/>
              <a:ext cx="347662" cy="288925"/>
            </a:xfrm>
            <a:custGeom>
              <a:avLst/>
              <a:gdLst>
                <a:gd name="T0" fmla="*/ 145 w 219"/>
                <a:gd name="T1" fmla="*/ 26 h 182"/>
                <a:gd name="T2" fmla="*/ 0 w 219"/>
                <a:gd name="T3" fmla="*/ 182 h 182"/>
                <a:gd name="T4" fmla="*/ 61 w 219"/>
                <a:gd name="T5" fmla="*/ 170 h 182"/>
                <a:gd name="T6" fmla="*/ 219 w 219"/>
                <a:gd name="T7" fmla="*/ 0 h 182"/>
                <a:gd name="T8" fmla="*/ 145 w 219"/>
                <a:gd name="T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82">
                  <a:moveTo>
                    <a:pt x="145" y="26"/>
                  </a:moveTo>
                  <a:lnTo>
                    <a:pt x="0" y="182"/>
                  </a:lnTo>
                  <a:lnTo>
                    <a:pt x="61" y="170"/>
                  </a:lnTo>
                  <a:lnTo>
                    <a:pt x="219" y="0"/>
                  </a:lnTo>
                  <a:lnTo>
                    <a:pt x="145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928688" y="2022475"/>
              <a:ext cx="315912" cy="263525"/>
            </a:xfrm>
            <a:custGeom>
              <a:avLst/>
              <a:gdLst>
                <a:gd name="T0" fmla="*/ 137 w 199"/>
                <a:gd name="T1" fmla="*/ 22 h 166"/>
                <a:gd name="T2" fmla="*/ 0 w 199"/>
                <a:gd name="T3" fmla="*/ 166 h 166"/>
                <a:gd name="T4" fmla="*/ 56 w 199"/>
                <a:gd name="T5" fmla="*/ 154 h 166"/>
                <a:gd name="T6" fmla="*/ 199 w 199"/>
                <a:gd name="T7" fmla="*/ 0 h 166"/>
                <a:gd name="T8" fmla="*/ 137 w 199"/>
                <a:gd name="T9" fmla="*/ 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66">
                  <a:moveTo>
                    <a:pt x="137" y="22"/>
                  </a:moveTo>
                  <a:lnTo>
                    <a:pt x="0" y="166"/>
                  </a:lnTo>
                  <a:lnTo>
                    <a:pt x="56" y="154"/>
                  </a:lnTo>
                  <a:lnTo>
                    <a:pt x="199" y="0"/>
                  </a:lnTo>
                  <a:lnTo>
                    <a:pt x="13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858838" y="2063750"/>
              <a:ext cx="271462" cy="238125"/>
            </a:xfrm>
            <a:custGeom>
              <a:avLst/>
              <a:gdLst>
                <a:gd name="T0" fmla="*/ 128 w 171"/>
                <a:gd name="T1" fmla="*/ 16 h 150"/>
                <a:gd name="T2" fmla="*/ 0 w 171"/>
                <a:gd name="T3" fmla="*/ 150 h 150"/>
                <a:gd name="T4" fmla="*/ 36 w 171"/>
                <a:gd name="T5" fmla="*/ 142 h 150"/>
                <a:gd name="T6" fmla="*/ 171 w 171"/>
                <a:gd name="T7" fmla="*/ 0 h 150"/>
                <a:gd name="T8" fmla="*/ 128 w 171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50">
                  <a:moveTo>
                    <a:pt x="128" y="16"/>
                  </a:moveTo>
                  <a:lnTo>
                    <a:pt x="0" y="150"/>
                  </a:lnTo>
                  <a:lnTo>
                    <a:pt x="36" y="142"/>
                  </a:lnTo>
                  <a:lnTo>
                    <a:pt x="171" y="0"/>
                  </a:lnTo>
                  <a:lnTo>
                    <a:pt x="12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811213" y="2600325"/>
              <a:ext cx="588962" cy="504825"/>
            </a:xfrm>
            <a:custGeom>
              <a:avLst/>
              <a:gdLst>
                <a:gd name="T0" fmla="*/ 0 w 371"/>
                <a:gd name="T1" fmla="*/ 272 h 318"/>
                <a:gd name="T2" fmla="*/ 94 w 371"/>
                <a:gd name="T3" fmla="*/ 318 h 318"/>
                <a:gd name="T4" fmla="*/ 371 w 371"/>
                <a:gd name="T5" fmla="*/ 6 h 318"/>
                <a:gd name="T6" fmla="*/ 247 w 371"/>
                <a:gd name="T7" fmla="*/ 0 h 318"/>
                <a:gd name="T8" fmla="*/ 0 w 371"/>
                <a:gd name="T9" fmla="*/ 27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318">
                  <a:moveTo>
                    <a:pt x="0" y="272"/>
                  </a:moveTo>
                  <a:lnTo>
                    <a:pt x="94" y="318"/>
                  </a:lnTo>
                  <a:lnTo>
                    <a:pt x="371" y="6"/>
                  </a:lnTo>
                  <a:lnTo>
                    <a:pt x="247" y="0"/>
                  </a:lnTo>
                  <a:lnTo>
                    <a:pt x="0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87388" y="2593975"/>
              <a:ext cx="509587" cy="438150"/>
            </a:xfrm>
            <a:custGeom>
              <a:avLst/>
              <a:gdLst>
                <a:gd name="T0" fmla="*/ 0 w 321"/>
                <a:gd name="T1" fmla="*/ 240 h 276"/>
                <a:gd name="T2" fmla="*/ 74 w 321"/>
                <a:gd name="T3" fmla="*/ 276 h 276"/>
                <a:gd name="T4" fmla="*/ 321 w 321"/>
                <a:gd name="T5" fmla="*/ 4 h 276"/>
                <a:gd name="T6" fmla="*/ 228 w 321"/>
                <a:gd name="T7" fmla="*/ 0 h 276"/>
                <a:gd name="T8" fmla="*/ 0 w 321"/>
                <a:gd name="T9" fmla="*/ 24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276">
                  <a:moveTo>
                    <a:pt x="0" y="240"/>
                  </a:moveTo>
                  <a:lnTo>
                    <a:pt x="74" y="276"/>
                  </a:lnTo>
                  <a:lnTo>
                    <a:pt x="321" y="4"/>
                  </a:lnTo>
                  <a:lnTo>
                    <a:pt x="228" y="0"/>
                  </a:ln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60363" y="2578100"/>
              <a:ext cx="276225" cy="257175"/>
            </a:xfrm>
            <a:custGeom>
              <a:avLst/>
              <a:gdLst>
                <a:gd name="T0" fmla="*/ 0 w 174"/>
                <a:gd name="T1" fmla="*/ 152 h 162"/>
                <a:gd name="T2" fmla="*/ 20 w 174"/>
                <a:gd name="T3" fmla="*/ 162 h 162"/>
                <a:gd name="T4" fmla="*/ 174 w 174"/>
                <a:gd name="T5" fmla="*/ 0 h 162"/>
                <a:gd name="T6" fmla="*/ 146 w 174"/>
                <a:gd name="T7" fmla="*/ 0 h 162"/>
                <a:gd name="T8" fmla="*/ 0 w 174"/>
                <a:gd name="T9" fmla="*/ 1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62">
                  <a:moveTo>
                    <a:pt x="0" y="152"/>
                  </a:moveTo>
                  <a:lnTo>
                    <a:pt x="20" y="162"/>
                  </a:lnTo>
                  <a:lnTo>
                    <a:pt x="174" y="0"/>
                  </a:lnTo>
                  <a:lnTo>
                    <a:pt x="146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61963" y="2581275"/>
              <a:ext cx="342900" cy="311150"/>
            </a:xfrm>
            <a:custGeom>
              <a:avLst/>
              <a:gdLst>
                <a:gd name="T0" fmla="*/ 0 w 216"/>
                <a:gd name="T1" fmla="*/ 180 h 196"/>
                <a:gd name="T2" fmla="*/ 34 w 216"/>
                <a:gd name="T3" fmla="*/ 196 h 196"/>
                <a:gd name="T4" fmla="*/ 216 w 216"/>
                <a:gd name="T5" fmla="*/ 2 h 196"/>
                <a:gd name="T6" fmla="*/ 168 w 216"/>
                <a:gd name="T7" fmla="*/ 0 h 196"/>
                <a:gd name="T8" fmla="*/ 0 w 216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96">
                  <a:moveTo>
                    <a:pt x="0" y="180"/>
                  </a:moveTo>
                  <a:lnTo>
                    <a:pt x="34" y="196"/>
                  </a:lnTo>
                  <a:lnTo>
                    <a:pt x="216" y="2"/>
                  </a:lnTo>
                  <a:lnTo>
                    <a:pt x="168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92138" y="2590800"/>
              <a:ext cx="447675" cy="381000"/>
            </a:xfrm>
            <a:custGeom>
              <a:avLst/>
              <a:gdLst>
                <a:gd name="T0" fmla="*/ 0 w 282"/>
                <a:gd name="T1" fmla="*/ 214 h 240"/>
                <a:gd name="T2" fmla="*/ 56 w 282"/>
                <a:gd name="T3" fmla="*/ 240 h 240"/>
                <a:gd name="T4" fmla="*/ 282 w 282"/>
                <a:gd name="T5" fmla="*/ 2 h 240"/>
                <a:gd name="T6" fmla="*/ 202 w 282"/>
                <a:gd name="T7" fmla="*/ 0 h 240"/>
                <a:gd name="T8" fmla="*/ 0 w 282"/>
                <a:gd name="T9" fmla="*/ 2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0" y="214"/>
                  </a:moveTo>
                  <a:lnTo>
                    <a:pt x="56" y="240"/>
                  </a:lnTo>
                  <a:lnTo>
                    <a:pt x="282" y="2"/>
                  </a:lnTo>
                  <a:lnTo>
                    <a:pt x="202" y="0"/>
                  </a:lnTo>
                  <a:lnTo>
                    <a:pt x="0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98463" y="2578100"/>
              <a:ext cx="323850" cy="285750"/>
            </a:xfrm>
            <a:custGeom>
              <a:avLst/>
              <a:gdLst>
                <a:gd name="T0" fmla="*/ 0 w 204"/>
                <a:gd name="T1" fmla="*/ 164 h 180"/>
                <a:gd name="T2" fmla="*/ 36 w 204"/>
                <a:gd name="T3" fmla="*/ 180 h 180"/>
                <a:gd name="T4" fmla="*/ 204 w 204"/>
                <a:gd name="T5" fmla="*/ 2 h 180"/>
                <a:gd name="T6" fmla="*/ 156 w 204"/>
                <a:gd name="T7" fmla="*/ 0 h 180"/>
                <a:gd name="T8" fmla="*/ 0 w 204"/>
                <a:gd name="T9" fmla="*/ 1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80">
                  <a:moveTo>
                    <a:pt x="0" y="164"/>
                  </a:moveTo>
                  <a:lnTo>
                    <a:pt x="36" y="180"/>
                  </a:lnTo>
                  <a:lnTo>
                    <a:pt x="204" y="2"/>
                  </a:lnTo>
                  <a:lnTo>
                    <a:pt x="156" y="0"/>
                  </a:ln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22288" y="2584450"/>
              <a:ext cx="381000" cy="342900"/>
            </a:xfrm>
            <a:custGeom>
              <a:avLst/>
              <a:gdLst>
                <a:gd name="T0" fmla="*/ 0 w 240"/>
                <a:gd name="T1" fmla="*/ 196 h 216"/>
                <a:gd name="T2" fmla="*/ 40 w 240"/>
                <a:gd name="T3" fmla="*/ 216 h 216"/>
                <a:gd name="T4" fmla="*/ 240 w 240"/>
                <a:gd name="T5" fmla="*/ 4 h 216"/>
                <a:gd name="T6" fmla="*/ 184 w 240"/>
                <a:gd name="T7" fmla="*/ 0 h 216"/>
                <a:gd name="T8" fmla="*/ 0 w 240"/>
                <a:gd name="T9" fmla="*/ 19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16">
                  <a:moveTo>
                    <a:pt x="0" y="196"/>
                  </a:moveTo>
                  <a:lnTo>
                    <a:pt x="40" y="216"/>
                  </a:lnTo>
                  <a:lnTo>
                    <a:pt x="240" y="4"/>
                  </a:lnTo>
                  <a:lnTo>
                    <a:pt x="184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1428750" y="2060575"/>
              <a:ext cx="714375" cy="530225"/>
            </a:xfrm>
            <a:custGeom>
              <a:avLst/>
              <a:gdLst>
                <a:gd name="T0" fmla="*/ 0 w 450"/>
                <a:gd name="T1" fmla="*/ 330 h 334"/>
                <a:gd name="T2" fmla="*/ 158 w 450"/>
                <a:gd name="T3" fmla="*/ 334 h 334"/>
                <a:gd name="T4" fmla="*/ 450 w 450"/>
                <a:gd name="T5" fmla="*/ 0 h 334"/>
                <a:gd name="T6" fmla="*/ 260 w 450"/>
                <a:gd name="T7" fmla="*/ 38 h 334"/>
                <a:gd name="T8" fmla="*/ 0 w 450"/>
                <a:gd name="T9" fmla="*/ 33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334">
                  <a:moveTo>
                    <a:pt x="0" y="330"/>
                  </a:moveTo>
                  <a:lnTo>
                    <a:pt x="158" y="334"/>
                  </a:lnTo>
                  <a:lnTo>
                    <a:pt x="450" y="0"/>
                  </a:lnTo>
                  <a:lnTo>
                    <a:pt x="260" y="38"/>
                  </a:lnTo>
                  <a:lnTo>
                    <a:pt x="0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1222375" y="2124075"/>
              <a:ext cx="606425" cy="460375"/>
            </a:xfrm>
            <a:custGeom>
              <a:avLst/>
              <a:gdLst>
                <a:gd name="T0" fmla="*/ 0 w 382"/>
                <a:gd name="T1" fmla="*/ 288 h 290"/>
                <a:gd name="T2" fmla="*/ 126 w 382"/>
                <a:gd name="T3" fmla="*/ 290 h 290"/>
                <a:gd name="T4" fmla="*/ 382 w 382"/>
                <a:gd name="T5" fmla="*/ 0 h 290"/>
                <a:gd name="T6" fmla="*/ 238 w 382"/>
                <a:gd name="T7" fmla="*/ 28 h 290"/>
                <a:gd name="T8" fmla="*/ 0 w 382"/>
                <a:gd name="T9" fmla="*/ 28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90">
                  <a:moveTo>
                    <a:pt x="0" y="288"/>
                  </a:moveTo>
                  <a:lnTo>
                    <a:pt x="126" y="290"/>
                  </a:lnTo>
                  <a:lnTo>
                    <a:pt x="382" y="0"/>
                  </a:lnTo>
                  <a:lnTo>
                    <a:pt x="238" y="28"/>
                  </a:lnTo>
                  <a:lnTo>
                    <a:pt x="0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065213" y="2171700"/>
              <a:ext cx="522287" cy="409575"/>
            </a:xfrm>
            <a:custGeom>
              <a:avLst/>
              <a:gdLst>
                <a:gd name="T0" fmla="*/ 0 w 329"/>
                <a:gd name="T1" fmla="*/ 254 h 258"/>
                <a:gd name="T2" fmla="*/ 95 w 329"/>
                <a:gd name="T3" fmla="*/ 258 h 258"/>
                <a:gd name="T4" fmla="*/ 329 w 329"/>
                <a:gd name="T5" fmla="*/ 0 h 258"/>
                <a:gd name="T6" fmla="*/ 219 w 329"/>
                <a:gd name="T7" fmla="*/ 22 h 258"/>
                <a:gd name="T8" fmla="*/ 0 w 329"/>
                <a:gd name="T9" fmla="*/ 25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58">
                  <a:moveTo>
                    <a:pt x="0" y="254"/>
                  </a:moveTo>
                  <a:lnTo>
                    <a:pt x="95" y="258"/>
                  </a:lnTo>
                  <a:lnTo>
                    <a:pt x="329" y="0"/>
                  </a:lnTo>
                  <a:lnTo>
                    <a:pt x="219" y="22"/>
                  </a:lnTo>
                  <a:lnTo>
                    <a:pt x="0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928688" y="2209800"/>
              <a:ext cx="471487" cy="365125"/>
            </a:xfrm>
            <a:custGeom>
              <a:avLst/>
              <a:gdLst>
                <a:gd name="T0" fmla="*/ 0 w 297"/>
                <a:gd name="T1" fmla="*/ 228 h 230"/>
                <a:gd name="T2" fmla="*/ 80 w 297"/>
                <a:gd name="T3" fmla="*/ 230 h 230"/>
                <a:gd name="T4" fmla="*/ 297 w 297"/>
                <a:gd name="T5" fmla="*/ 0 h 230"/>
                <a:gd name="T6" fmla="*/ 195 w 297"/>
                <a:gd name="T7" fmla="*/ 20 h 230"/>
                <a:gd name="T8" fmla="*/ 0 w 297"/>
                <a:gd name="T9" fmla="*/ 2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0">
                  <a:moveTo>
                    <a:pt x="0" y="228"/>
                  </a:moveTo>
                  <a:lnTo>
                    <a:pt x="80" y="230"/>
                  </a:lnTo>
                  <a:lnTo>
                    <a:pt x="297" y="0"/>
                  </a:lnTo>
                  <a:lnTo>
                    <a:pt x="195" y="20"/>
                  </a:lnTo>
                  <a:lnTo>
                    <a:pt x="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830263" y="2244725"/>
              <a:ext cx="398462" cy="327025"/>
            </a:xfrm>
            <a:custGeom>
              <a:avLst/>
              <a:gdLst>
                <a:gd name="T0" fmla="*/ 0 w 251"/>
                <a:gd name="T1" fmla="*/ 206 h 206"/>
                <a:gd name="T2" fmla="*/ 56 w 251"/>
                <a:gd name="T3" fmla="*/ 206 h 206"/>
                <a:gd name="T4" fmla="*/ 251 w 251"/>
                <a:gd name="T5" fmla="*/ 0 h 206"/>
                <a:gd name="T6" fmla="*/ 179 w 251"/>
                <a:gd name="T7" fmla="*/ 14 h 206"/>
                <a:gd name="T8" fmla="*/ 0 w 251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06">
                  <a:moveTo>
                    <a:pt x="0" y="206"/>
                  </a:moveTo>
                  <a:lnTo>
                    <a:pt x="56" y="206"/>
                  </a:lnTo>
                  <a:lnTo>
                    <a:pt x="251" y="0"/>
                  </a:lnTo>
                  <a:lnTo>
                    <a:pt x="179" y="14"/>
                  </a:lnTo>
                  <a:lnTo>
                    <a:pt x="0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744538" y="2270125"/>
              <a:ext cx="357187" cy="301625"/>
            </a:xfrm>
            <a:custGeom>
              <a:avLst/>
              <a:gdLst>
                <a:gd name="T0" fmla="*/ 0 w 225"/>
                <a:gd name="T1" fmla="*/ 188 h 190"/>
                <a:gd name="T2" fmla="*/ 48 w 225"/>
                <a:gd name="T3" fmla="*/ 190 h 190"/>
                <a:gd name="T4" fmla="*/ 225 w 225"/>
                <a:gd name="T5" fmla="*/ 0 h 190"/>
                <a:gd name="T6" fmla="*/ 164 w 225"/>
                <a:gd name="T7" fmla="*/ 12 h 190"/>
                <a:gd name="T8" fmla="*/ 0 w 225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90">
                  <a:moveTo>
                    <a:pt x="0" y="188"/>
                  </a:moveTo>
                  <a:lnTo>
                    <a:pt x="48" y="190"/>
                  </a:lnTo>
                  <a:lnTo>
                    <a:pt x="225" y="0"/>
                  </a:lnTo>
                  <a:lnTo>
                    <a:pt x="164" y="12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58813" y="2292350"/>
              <a:ext cx="336550" cy="276225"/>
            </a:xfrm>
            <a:custGeom>
              <a:avLst/>
              <a:gdLst>
                <a:gd name="T0" fmla="*/ 0 w 212"/>
                <a:gd name="T1" fmla="*/ 172 h 174"/>
                <a:gd name="T2" fmla="*/ 48 w 212"/>
                <a:gd name="T3" fmla="*/ 174 h 174"/>
                <a:gd name="T4" fmla="*/ 212 w 212"/>
                <a:gd name="T5" fmla="*/ 0 h 174"/>
                <a:gd name="T6" fmla="*/ 156 w 212"/>
                <a:gd name="T7" fmla="*/ 10 h 174"/>
                <a:gd name="T8" fmla="*/ 0 w 212"/>
                <a:gd name="T9" fmla="*/ 1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74">
                  <a:moveTo>
                    <a:pt x="0" y="172"/>
                  </a:moveTo>
                  <a:lnTo>
                    <a:pt x="48" y="174"/>
                  </a:lnTo>
                  <a:lnTo>
                    <a:pt x="212" y="0"/>
                  </a:lnTo>
                  <a:lnTo>
                    <a:pt x="156" y="10"/>
                  </a:lnTo>
                  <a:lnTo>
                    <a:pt x="0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604838" y="2311400"/>
              <a:ext cx="288925" cy="254000"/>
            </a:xfrm>
            <a:custGeom>
              <a:avLst/>
              <a:gdLst>
                <a:gd name="T0" fmla="*/ 0 w 182"/>
                <a:gd name="T1" fmla="*/ 160 h 160"/>
                <a:gd name="T2" fmla="*/ 28 w 182"/>
                <a:gd name="T3" fmla="*/ 160 h 160"/>
                <a:gd name="T4" fmla="*/ 182 w 182"/>
                <a:gd name="T5" fmla="*/ 0 h 160"/>
                <a:gd name="T6" fmla="*/ 146 w 182"/>
                <a:gd name="T7" fmla="*/ 8 h 160"/>
                <a:gd name="T8" fmla="*/ 0 w 182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60">
                  <a:moveTo>
                    <a:pt x="0" y="160"/>
                  </a:moveTo>
                  <a:lnTo>
                    <a:pt x="28" y="160"/>
                  </a:lnTo>
                  <a:lnTo>
                    <a:pt x="182" y="0"/>
                  </a:lnTo>
                  <a:lnTo>
                    <a:pt x="146" y="8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Lines"/>
          <p:cNvGrpSpPr/>
          <p:nvPr userDrawn="1"/>
        </p:nvGrpSpPr>
        <p:grpSpPr>
          <a:xfrm>
            <a:off x="0" y="7938"/>
            <a:ext cx="9144000" cy="5127626"/>
            <a:chOff x="0" y="7938"/>
            <a:chExt cx="9144000" cy="5127626"/>
          </a:xfrm>
        </p:grpSpPr>
        <p:sp>
          <p:nvSpPr>
            <p:cNvPr id="58" name="Line 5"/>
            <p:cNvSpPr>
              <a:spLocks noChangeShapeType="1"/>
            </p:cNvSpPr>
            <p:nvPr/>
          </p:nvSpPr>
          <p:spPr bwMode="auto">
            <a:xfrm flipV="1">
              <a:off x="60325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V="1">
              <a:off x="142875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flipV="1">
              <a:off x="227013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 flipV="1">
              <a:off x="312738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9"/>
            <p:cNvSpPr>
              <a:spLocks noChangeShapeType="1"/>
            </p:cNvSpPr>
            <p:nvPr/>
          </p:nvSpPr>
          <p:spPr bwMode="auto">
            <a:xfrm flipV="1">
              <a:off x="395288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 flipV="1">
              <a:off x="481013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 flipV="1">
              <a:off x="566738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12"/>
            <p:cNvSpPr>
              <a:spLocks noChangeShapeType="1"/>
            </p:cNvSpPr>
            <p:nvPr/>
          </p:nvSpPr>
          <p:spPr bwMode="auto">
            <a:xfrm flipV="1">
              <a:off x="647700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 flipV="1">
              <a:off x="733425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 flipV="1">
              <a:off x="819150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 flipV="1">
              <a:off x="901700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 flipV="1">
              <a:off x="985838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 flipV="1">
              <a:off x="1071563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 flipV="1">
              <a:off x="1157288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9"/>
            <p:cNvSpPr>
              <a:spLocks noChangeShapeType="1"/>
            </p:cNvSpPr>
            <p:nvPr/>
          </p:nvSpPr>
          <p:spPr bwMode="auto">
            <a:xfrm flipV="1">
              <a:off x="1239838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0"/>
            <p:cNvSpPr>
              <a:spLocks noChangeShapeType="1"/>
            </p:cNvSpPr>
            <p:nvPr/>
          </p:nvSpPr>
          <p:spPr bwMode="auto">
            <a:xfrm flipV="1">
              <a:off x="1325563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21"/>
            <p:cNvSpPr>
              <a:spLocks noChangeShapeType="1"/>
            </p:cNvSpPr>
            <p:nvPr/>
          </p:nvSpPr>
          <p:spPr bwMode="auto">
            <a:xfrm flipV="1">
              <a:off x="1409700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22"/>
            <p:cNvSpPr>
              <a:spLocks noChangeShapeType="1"/>
            </p:cNvSpPr>
            <p:nvPr/>
          </p:nvSpPr>
          <p:spPr bwMode="auto">
            <a:xfrm flipV="1">
              <a:off x="1492250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 flipV="1">
              <a:off x="1577975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 flipV="1">
              <a:off x="1663700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5"/>
            <p:cNvSpPr>
              <a:spLocks noChangeShapeType="1"/>
            </p:cNvSpPr>
            <p:nvPr/>
          </p:nvSpPr>
          <p:spPr bwMode="auto">
            <a:xfrm flipV="1">
              <a:off x="1744663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6"/>
            <p:cNvSpPr>
              <a:spLocks noChangeShapeType="1"/>
            </p:cNvSpPr>
            <p:nvPr/>
          </p:nvSpPr>
          <p:spPr bwMode="auto">
            <a:xfrm flipV="1">
              <a:off x="1830388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27"/>
            <p:cNvSpPr>
              <a:spLocks noChangeShapeType="1"/>
            </p:cNvSpPr>
            <p:nvPr/>
          </p:nvSpPr>
          <p:spPr bwMode="auto">
            <a:xfrm flipV="1">
              <a:off x="1916113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 flipV="1">
              <a:off x="1998663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29"/>
            <p:cNvSpPr>
              <a:spLocks noChangeShapeType="1"/>
            </p:cNvSpPr>
            <p:nvPr/>
          </p:nvSpPr>
          <p:spPr bwMode="auto">
            <a:xfrm flipV="1">
              <a:off x="2084388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30"/>
            <p:cNvSpPr>
              <a:spLocks noChangeShapeType="1"/>
            </p:cNvSpPr>
            <p:nvPr/>
          </p:nvSpPr>
          <p:spPr bwMode="auto">
            <a:xfrm flipV="1">
              <a:off x="2168525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31"/>
            <p:cNvSpPr>
              <a:spLocks noChangeShapeType="1"/>
            </p:cNvSpPr>
            <p:nvPr/>
          </p:nvSpPr>
          <p:spPr bwMode="auto">
            <a:xfrm flipV="1">
              <a:off x="2251075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32"/>
            <p:cNvSpPr>
              <a:spLocks noChangeShapeType="1"/>
            </p:cNvSpPr>
            <p:nvPr/>
          </p:nvSpPr>
          <p:spPr bwMode="auto">
            <a:xfrm flipV="1">
              <a:off x="2336800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33"/>
            <p:cNvSpPr>
              <a:spLocks noChangeShapeType="1"/>
            </p:cNvSpPr>
            <p:nvPr/>
          </p:nvSpPr>
          <p:spPr bwMode="auto">
            <a:xfrm flipV="1">
              <a:off x="2422525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34"/>
            <p:cNvSpPr>
              <a:spLocks noChangeShapeType="1"/>
            </p:cNvSpPr>
            <p:nvPr/>
          </p:nvSpPr>
          <p:spPr bwMode="auto">
            <a:xfrm flipV="1">
              <a:off x="2503488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35"/>
            <p:cNvSpPr>
              <a:spLocks noChangeShapeType="1"/>
            </p:cNvSpPr>
            <p:nvPr/>
          </p:nvSpPr>
          <p:spPr bwMode="auto">
            <a:xfrm flipV="1">
              <a:off x="2589213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36"/>
            <p:cNvSpPr>
              <a:spLocks noChangeShapeType="1"/>
            </p:cNvSpPr>
            <p:nvPr/>
          </p:nvSpPr>
          <p:spPr bwMode="auto">
            <a:xfrm flipV="1">
              <a:off x="2674938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37"/>
            <p:cNvSpPr>
              <a:spLocks noChangeShapeType="1"/>
            </p:cNvSpPr>
            <p:nvPr/>
          </p:nvSpPr>
          <p:spPr bwMode="auto">
            <a:xfrm flipV="1">
              <a:off x="2757488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38"/>
            <p:cNvSpPr>
              <a:spLocks noChangeShapeType="1"/>
            </p:cNvSpPr>
            <p:nvPr/>
          </p:nvSpPr>
          <p:spPr bwMode="auto">
            <a:xfrm flipV="1">
              <a:off x="2843213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 flipV="1">
              <a:off x="2927350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40"/>
            <p:cNvSpPr>
              <a:spLocks noChangeShapeType="1"/>
            </p:cNvSpPr>
            <p:nvPr/>
          </p:nvSpPr>
          <p:spPr bwMode="auto">
            <a:xfrm flipV="1">
              <a:off x="3009900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41"/>
            <p:cNvSpPr>
              <a:spLocks noChangeShapeType="1"/>
            </p:cNvSpPr>
            <p:nvPr/>
          </p:nvSpPr>
          <p:spPr bwMode="auto">
            <a:xfrm flipV="1">
              <a:off x="3095625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42"/>
            <p:cNvSpPr>
              <a:spLocks noChangeShapeType="1"/>
            </p:cNvSpPr>
            <p:nvPr/>
          </p:nvSpPr>
          <p:spPr bwMode="auto">
            <a:xfrm flipV="1">
              <a:off x="3181350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43"/>
            <p:cNvSpPr>
              <a:spLocks noChangeShapeType="1"/>
            </p:cNvSpPr>
            <p:nvPr/>
          </p:nvSpPr>
          <p:spPr bwMode="auto">
            <a:xfrm flipV="1">
              <a:off x="3262313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44"/>
            <p:cNvSpPr>
              <a:spLocks noChangeShapeType="1"/>
            </p:cNvSpPr>
            <p:nvPr/>
          </p:nvSpPr>
          <p:spPr bwMode="auto">
            <a:xfrm flipV="1">
              <a:off x="3348038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45"/>
            <p:cNvSpPr>
              <a:spLocks noChangeShapeType="1"/>
            </p:cNvSpPr>
            <p:nvPr/>
          </p:nvSpPr>
          <p:spPr bwMode="auto">
            <a:xfrm flipV="1">
              <a:off x="3433763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46"/>
            <p:cNvSpPr>
              <a:spLocks noChangeShapeType="1"/>
            </p:cNvSpPr>
            <p:nvPr/>
          </p:nvSpPr>
          <p:spPr bwMode="auto">
            <a:xfrm flipV="1">
              <a:off x="3519488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7"/>
            <p:cNvSpPr>
              <a:spLocks noChangeShapeType="1"/>
            </p:cNvSpPr>
            <p:nvPr/>
          </p:nvSpPr>
          <p:spPr bwMode="auto">
            <a:xfrm flipV="1">
              <a:off x="3602038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48"/>
            <p:cNvSpPr>
              <a:spLocks noChangeShapeType="1"/>
            </p:cNvSpPr>
            <p:nvPr/>
          </p:nvSpPr>
          <p:spPr bwMode="auto">
            <a:xfrm flipV="1">
              <a:off x="3686175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9"/>
            <p:cNvSpPr>
              <a:spLocks noChangeShapeType="1"/>
            </p:cNvSpPr>
            <p:nvPr/>
          </p:nvSpPr>
          <p:spPr bwMode="auto">
            <a:xfrm flipV="1">
              <a:off x="3771900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50"/>
            <p:cNvSpPr>
              <a:spLocks noChangeShapeType="1"/>
            </p:cNvSpPr>
            <p:nvPr/>
          </p:nvSpPr>
          <p:spPr bwMode="auto">
            <a:xfrm flipV="1">
              <a:off x="3854450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51"/>
            <p:cNvSpPr>
              <a:spLocks noChangeShapeType="1"/>
            </p:cNvSpPr>
            <p:nvPr/>
          </p:nvSpPr>
          <p:spPr bwMode="auto">
            <a:xfrm flipV="1">
              <a:off x="3940175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52"/>
            <p:cNvSpPr>
              <a:spLocks noChangeShapeType="1"/>
            </p:cNvSpPr>
            <p:nvPr/>
          </p:nvSpPr>
          <p:spPr bwMode="auto">
            <a:xfrm flipV="1">
              <a:off x="9115425" y="7938"/>
              <a:ext cx="28575" cy="285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53"/>
            <p:cNvSpPr>
              <a:spLocks noChangeShapeType="1"/>
            </p:cNvSpPr>
            <p:nvPr/>
          </p:nvSpPr>
          <p:spPr bwMode="auto">
            <a:xfrm flipV="1">
              <a:off x="4024313" y="36513"/>
              <a:ext cx="5091113" cy="50990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54"/>
            <p:cNvSpPr>
              <a:spLocks noChangeShapeType="1"/>
            </p:cNvSpPr>
            <p:nvPr/>
          </p:nvSpPr>
          <p:spPr bwMode="auto">
            <a:xfrm flipV="1">
              <a:off x="4106863" y="122238"/>
              <a:ext cx="5008563" cy="50133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55"/>
            <p:cNvSpPr>
              <a:spLocks noChangeShapeType="1"/>
            </p:cNvSpPr>
            <p:nvPr/>
          </p:nvSpPr>
          <p:spPr bwMode="auto">
            <a:xfrm flipV="1">
              <a:off x="4192588" y="207963"/>
              <a:ext cx="4922838" cy="49276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56"/>
            <p:cNvSpPr>
              <a:spLocks noChangeShapeType="1"/>
            </p:cNvSpPr>
            <p:nvPr/>
          </p:nvSpPr>
          <p:spPr bwMode="auto">
            <a:xfrm flipV="1">
              <a:off x="4278313" y="290513"/>
              <a:ext cx="4837113" cy="48450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57"/>
            <p:cNvSpPr>
              <a:spLocks noChangeShapeType="1"/>
            </p:cNvSpPr>
            <p:nvPr/>
          </p:nvSpPr>
          <p:spPr bwMode="auto">
            <a:xfrm flipV="1">
              <a:off x="4360863" y="374651"/>
              <a:ext cx="4754563" cy="47609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58"/>
            <p:cNvSpPr>
              <a:spLocks noChangeShapeType="1"/>
            </p:cNvSpPr>
            <p:nvPr/>
          </p:nvSpPr>
          <p:spPr bwMode="auto">
            <a:xfrm flipV="1">
              <a:off x="4445000" y="460376"/>
              <a:ext cx="4670425" cy="46751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59"/>
            <p:cNvSpPr>
              <a:spLocks noChangeShapeType="1"/>
            </p:cNvSpPr>
            <p:nvPr/>
          </p:nvSpPr>
          <p:spPr bwMode="auto">
            <a:xfrm flipV="1">
              <a:off x="4530725" y="542926"/>
              <a:ext cx="4584700" cy="45926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60"/>
            <p:cNvSpPr>
              <a:spLocks noChangeShapeType="1"/>
            </p:cNvSpPr>
            <p:nvPr/>
          </p:nvSpPr>
          <p:spPr bwMode="auto">
            <a:xfrm flipV="1">
              <a:off x="4613275" y="628651"/>
              <a:ext cx="4502150" cy="45069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61"/>
            <p:cNvSpPr>
              <a:spLocks noChangeShapeType="1"/>
            </p:cNvSpPr>
            <p:nvPr/>
          </p:nvSpPr>
          <p:spPr bwMode="auto">
            <a:xfrm flipV="1">
              <a:off x="4699000" y="714376"/>
              <a:ext cx="4416425" cy="44211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62"/>
            <p:cNvSpPr>
              <a:spLocks noChangeShapeType="1"/>
            </p:cNvSpPr>
            <p:nvPr/>
          </p:nvSpPr>
          <p:spPr bwMode="auto">
            <a:xfrm flipV="1">
              <a:off x="4783138" y="795338"/>
              <a:ext cx="4332288" cy="43402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63"/>
            <p:cNvSpPr>
              <a:spLocks noChangeShapeType="1"/>
            </p:cNvSpPr>
            <p:nvPr/>
          </p:nvSpPr>
          <p:spPr bwMode="auto">
            <a:xfrm flipV="1">
              <a:off x="4865688" y="881063"/>
              <a:ext cx="4249738" cy="42545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64"/>
            <p:cNvSpPr>
              <a:spLocks noChangeShapeType="1"/>
            </p:cNvSpPr>
            <p:nvPr/>
          </p:nvSpPr>
          <p:spPr bwMode="auto">
            <a:xfrm flipV="1">
              <a:off x="4951413" y="966788"/>
              <a:ext cx="4164013" cy="41687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65"/>
            <p:cNvSpPr>
              <a:spLocks noChangeShapeType="1"/>
            </p:cNvSpPr>
            <p:nvPr/>
          </p:nvSpPr>
          <p:spPr bwMode="auto">
            <a:xfrm flipV="1">
              <a:off x="5037138" y="1049338"/>
              <a:ext cx="4078288" cy="40862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66"/>
            <p:cNvSpPr>
              <a:spLocks noChangeShapeType="1"/>
            </p:cNvSpPr>
            <p:nvPr/>
          </p:nvSpPr>
          <p:spPr bwMode="auto">
            <a:xfrm flipV="1">
              <a:off x="5119688" y="1135063"/>
              <a:ext cx="3995738" cy="40005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67"/>
            <p:cNvSpPr>
              <a:spLocks noChangeShapeType="1"/>
            </p:cNvSpPr>
            <p:nvPr/>
          </p:nvSpPr>
          <p:spPr bwMode="auto">
            <a:xfrm flipV="1">
              <a:off x="5203825" y="1220788"/>
              <a:ext cx="3911600" cy="39147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68"/>
            <p:cNvSpPr>
              <a:spLocks noChangeShapeType="1"/>
            </p:cNvSpPr>
            <p:nvPr/>
          </p:nvSpPr>
          <p:spPr bwMode="auto">
            <a:xfrm flipV="1">
              <a:off x="5289550" y="1301751"/>
              <a:ext cx="3825875" cy="38338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69"/>
            <p:cNvSpPr>
              <a:spLocks noChangeShapeType="1"/>
            </p:cNvSpPr>
            <p:nvPr/>
          </p:nvSpPr>
          <p:spPr bwMode="auto">
            <a:xfrm flipV="1">
              <a:off x="5372100" y="1387476"/>
              <a:ext cx="3743325" cy="37480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70"/>
            <p:cNvSpPr>
              <a:spLocks noChangeShapeType="1"/>
            </p:cNvSpPr>
            <p:nvPr/>
          </p:nvSpPr>
          <p:spPr bwMode="auto">
            <a:xfrm flipV="1">
              <a:off x="5457825" y="1473201"/>
              <a:ext cx="3657600" cy="36623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71"/>
            <p:cNvSpPr>
              <a:spLocks noChangeShapeType="1"/>
            </p:cNvSpPr>
            <p:nvPr/>
          </p:nvSpPr>
          <p:spPr bwMode="auto">
            <a:xfrm flipV="1">
              <a:off x="5541963" y="1558926"/>
              <a:ext cx="3573463" cy="35766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72"/>
            <p:cNvSpPr>
              <a:spLocks noChangeShapeType="1"/>
            </p:cNvSpPr>
            <p:nvPr/>
          </p:nvSpPr>
          <p:spPr bwMode="auto">
            <a:xfrm flipV="1">
              <a:off x="5624513" y="1641476"/>
              <a:ext cx="3490913" cy="34940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73"/>
            <p:cNvSpPr>
              <a:spLocks noChangeShapeType="1"/>
            </p:cNvSpPr>
            <p:nvPr/>
          </p:nvSpPr>
          <p:spPr bwMode="auto">
            <a:xfrm flipV="1">
              <a:off x="5710238" y="1727201"/>
              <a:ext cx="3405188" cy="34083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74"/>
            <p:cNvSpPr>
              <a:spLocks noChangeShapeType="1"/>
            </p:cNvSpPr>
            <p:nvPr/>
          </p:nvSpPr>
          <p:spPr bwMode="auto">
            <a:xfrm flipV="1">
              <a:off x="5795963" y="1811338"/>
              <a:ext cx="3319463" cy="33242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75"/>
            <p:cNvSpPr>
              <a:spLocks noChangeShapeType="1"/>
            </p:cNvSpPr>
            <p:nvPr/>
          </p:nvSpPr>
          <p:spPr bwMode="auto">
            <a:xfrm flipV="1">
              <a:off x="5878513" y="1893888"/>
              <a:ext cx="3236913" cy="32416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76"/>
            <p:cNvSpPr>
              <a:spLocks noChangeShapeType="1"/>
            </p:cNvSpPr>
            <p:nvPr/>
          </p:nvSpPr>
          <p:spPr bwMode="auto">
            <a:xfrm flipV="1">
              <a:off x="5962650" y="1979613"/>
              <a:ext cx="3152775" cy="31559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77"/>
            <p:cNvSpPr>
              <a:spLocks noChangeShapeType="1"/>
            </p:cNvSpPr>
            <p:nvPr/>
          </p:nvSpPr>
          <p:spPr bwMode="auto">
            <a:xfrm flipV="1">
              <a:off x="6048375" y="2065338"/>
              <a:ext cx="3067050" cy="30702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78"/>
            <p:cNvSpPr>
              <a:spLocks noChangeShapeType="1"/>
            </p:cNvSpPr>
            <p:nvPr/>
          </p:nvSpPr>
          <p:spPr bwMode="auto">
            <a:xfrm flipV="1">
              <a:off x="6134100" y="2147888"/>
              <a:ext cx="2981325" cy="29876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79"/>
            <p:cNvSpPr>
              <a:spLocks noChangeShapeType="1"/>
            </p:cNvSpPr>
            <p:nvPr/>
          </p:nvSpPr>
          <p:spPr bwMode="auto">
            <a:xfrm flipV="1">
              <a:off x="6216650" y="2233613"/>
              <a:ext cx="2898775" cy="29019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80"/>
            <p:cNvSpPr>
              <a:spLocks noChangeShapeType="1"/>
            </p:cNvSpPr>
            <p:nvPr/>
          </p:nvSpPr>
          <p:spPr bwMode="auto">
            <a:xfrm flipV="1">
              <a:off x="6300788" y="2319338"/>
              <a:ext cx="2814638" cy="28162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81"/>
            <p:cNvSpPr>
              <a:spLocks noChangeShapeType="1"/>
            </p:cNvSpPr>
            <p:nvPr/>
          </p:nvSpPr>
          <p:spPr bwMode="auto">
            <a:xfrm flipV="1">
              <a:off x="6386513" y="2400301"/>
              <a:ext cx="2728913" cy="27352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82"/>
            <p:cNvSpPr>
              <a:spLocks noChangeShapeType="1"/>
            </p:cNvSpPr>
            <p:nvPr/>
          </p:nvSpPr>
          <p:spPr bwMode="auto">
            <a:xfrm flipV="1">
              <a:off x="6469063" y="2486026"/>
              <a:ext cx="2646363" cy="26495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83"/>
            <p:cNvSpPr>
              <a:spLocks noChangeShapeType="1"/>
            </p:cNvSpPr>
            <p:nvPr/>
          </p:nvSpPr>
          <p:spPr bwMode="auto">
            <a:xfrm flipV="1">
              <a:off x="6554788" y="2571751"/>
              <a:ext cx="2560638" cy="25638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4"/>
            <p:cNvSpPr>
              <a:spLocks noChangeShapeType="1"/>
            </p:cNvSpPr>
            <p:nvPr/>
          </p:nvSpPr>
          <p:spPr bwMode="auto">
            <a:xfrm flipV="1">
              <a:off x="6640513" y="2654301"/>
              <a:ext cx="2474913" cy="24812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5"/>
            <p:cNvSpPr>
              <a:spLocks noChangeShapeType="1"/>
            </p:cNvSpPr>
            <p:nvPr/>
          </p:nvSpPr>
          <p:spPr bwMode="auto">
            <a:xfrm flipV="1">
              <a:off x="6721475" y="2740026"/>
              <a:ext cx="2393950" cy="23955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86"/>
            <p:cNvSpPr>
              <a:spLocks noChangeShapeType="1"/>
            </p:cNvSpPr>
            <p:nvPr/>
          </p:nvSpPr>
          <p:spPr bwMode="auto">
            <a:xfrm flipV="1">
              <a:off x="6807200" y="2825751"/>
              <a:ext cx="2308225" cy="23098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87"/>
            <p:cNvSpPr>
              <a:spLocks noChangeShapeType="1"/>
            </p:cNvSpPr>
            <p:nvPr/>
          </p:nvSpPr>
          <p:spPr bwMode="auto">
            <a:xfrm flipV="1">
              <a:off x="6892925" y="2906713"/>
              <a:ext cx="2222500" cy="22288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88"/>
            <p:cNvSpPr>
              <a:spLocks noChangeShapeType="1"/>
            </p:cNvSpPr>
            <p:nvPr/>
          </p:nvSpPr>
          <p:spPr bwMode="auto">
            <a:xfrm flipV="1">
              <a:off x="6975475" y="2992438"/>
              <a:ext cx="2139950" cy="21431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89"/>
            <p:cNvSpPr>
              <a:spLocks noChangeShapeType="1"/>
            </p:cNvSpPr>
            <p:nvPr/>
          </p:nvSpPr>
          <p:spPr bwMode="auto">
            <a:xfrm flipV="1">
              <a:off x="7059613" y="3078163"/>
              <a:ext cx="2055813" cy="20574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0"/>
            <p:cNvSpPr>
              <a:spLocks noChangeShapeType="1"/>
            </p:cNvSpPr>
            <p:nvPr/>
          </p:nvSpPr>
          <p:spPr bwMode="auto">
            <a:xfrm flipV="1">
              <a:off x="7145338" y="3163888"/>
              <a:ext cx="1970088" cy="19716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1"/>
            <p:cNvSpPr>
              <a:spLocks noChangeShapeType="1"/>
            </p:cNvSpPr>
            <p:nvPr/>
          </p:nvSpPr>
          <p:spPr bwMode="auto">
            <a:xfrm flipV="1">
              <a:off x="7227888" y="3246438"/>
              <a:ext cx="1887538" cy="18891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2"/>
            <p:cNvSpPr>
              <a:spLocks noChangeShapeType="1"/>
            </p:cNvSpPr>
            <p:nvPr/>
          </p:nvSpPr>
          <p:spPr bwMode="auto">
            <a:xfrm flipV="1">
              <a:off x="7313613" y="3332163"/>
              <a:ext cx="1801813" cy="18034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3"/>
            <p:cNvSpPr>
              <a:spLocks noChangeShapeType="1"/>
            </p:cNvSpPr>
            <p:nvPr/>
          </p:nvSpPr>
          <p:spPr bwMode="auto">
            <a:xfrm flipV="1">
              <a:off x="7399338" y="3416301"/>
              <a:ext cx="1716088" cy="17192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4"/>
            <p:cNvSpPr>
              <a:spLocks noChangeShapeType="1"/>
            </p:cNvSpPr>
            <p:nvPr/>
          </p:nvSpPr>
          <p:spPr bwMode="auto">
            <a:xfrm flipV="1">
              <a:off x="7480300" y="3498851"/>
              <a:ext cx="1635125" cy="16367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5"/>
            <p:cNvSpPr>
              <a:spLocks noChangeShapeType="1"/>
            </p:cNvSpPr>
            <p:nvPr/>
          </p:nvSpPr>
          <p:spPr bwMode="auto">
            <a:xfrm flipV="1">
              <a:off x="7566025" y="3584576"/>
              <a:ext cx="1549400" cy="15509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96"/>
            <p:cNvSpPr>
              <a:spLocks noChangeShapeType="1"/>
            </p:cNvSpPr>
            <p:nvPr/>
          </p:nvSpPr>
          <p:spPr bwMode="auto">
            <a:xfrm flipV="1">
              <a:off x="7651750" y="3670301"/>
              <a:ext cx="1463675" cy="14652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97"/>
            <p:cNvSpPr>
              <a:spLocks noChangeShapeType="1"/>
            </p:cNvSpPr>
            <p:nvPr/>
          </p:nvSpPr>
          <p:spPr bwMode="auto">
            <a:xfrm flipV="1">
              <a:off x="7734300" y="3752851"/>
              <a:ext cx="1381125" cy="13827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98"/>
            <p:cNvSpPr>
              <a:spLocks noChangeShapeType="1"/>
            </p:cNvSpPr>
            <p:nvPr/>
          </p:nvSpPr>
          <p:spPr bwMode="auto">
            <a:xfrm flipV="1">
              <a:off x="7818438" y="3838576"/>
              <a:ext cx="1296988" cy="12969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99"/>
            <p:cNvSpPr>
              <a:spLocks noChangeShapeType="1"/>
            </p:cNvSpPr>
            <p:nvPr/>
          </p:nvSpPr>
          <p:spPr bwMode="auto">
            <a:xfrm flipV="1">
              <a:off x="7904163" y="3922713"/>
              <a:ext cx="1211263" cy="12128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0"/>
            <p:cNvSpPr>
              <a:spLocks noChangeShapeType="1"/>
            </p:cNvSpPr>
            <p:nvPr/>
          </p:nvSpPr>
          <p:spPr bwMode="auto">
            <a:xfrm flipV="1">
              <a:off x="7986713" y="4005263"/>
              <a:ext cx="1128713" cy="11303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1"/>
            <p:cNvSpPr>
              <a:spLocks noChangeShapeType="1"/>
            </p:cNvSpPr>
            <p:nvPr/>
          </p:nvSpPr>
          <p:spPr bwMode="auto">
            <a:xfrm flipV="1">
              <a:off x="8072438" y="4090988"/>
              <a:ext cx="1042988" cy="10445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2"/>
            <p:cNvSpPr>
              <a:spLocks noChangeShapeType="1"/>
            </p:cNvSpPr>
            <p:nvPr/>
          </p:nvSpPr>
          <p:spPr bwMode="auto">
            <a:xfrm flipV="1">
              <a:off x="8158163" y="4176713"/>
              <a:ext cx="957263" cy="9588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3"/>
            <p:cNvSpPr>
              <a:spLocks noChangeShapeType="1"/>
            </p:cNvSpPr>
            <p:nvPr/>
          </p:nvSpPr>
          <p:spPr bwMode="auto">
            <a:xfrm flipV="1">
              <a:off x="8239125" y="4259263"/>
              <a:ext cx="876300" cy="8763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4"/>
            <p:cNvSpPr>
              <a:spLocks noChangeShapeType="1"/>
            </p:cNvSpPr>
            <p:nvPr/>
          </p:nvSpPr>
          <p:spPr bwMode="auto">
            <a:xfrm flipV="1">
              <a:off x="8324850" y="4344988"/>
              <a:ext cx="790575" cy="7905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5"/>
            <p:cNvSpPr>
              <a:spLocks noChangeShapeType="1"/>
            </p:cNvSpPr>
            <p:nvPr/>
          </p:nvSpPr>
          <p:spPr bwMode="auto">
            <a:xfrm flipV="1">
              <a:off x="8410575" y="4429126"/>
              <a:ext cx="704850" cy="7064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06"/>
            <p:cNvSpPr>
              <a:spLocks noChangeShapeType="1"/>
            </p:cNvSpPr>
            <p:nvPr/>
          </p:nvSpPr>
          <p:spPr bwMode="auto">
            <a:xfrm flipV="1">
              <a:off x="8493125" y="4511676"/>
              <a:ext cx="622300" cy="6238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07"/>
            <p:cNvSpPr>
              <a:spLocks noChangeShapeType="1"/>
            </p:cNvSpPr>
            <p:nvPr/>
          </p:nvSpPr>
          <p:spPr bwMode="auto">
            <a:xfrm flipV="1">
              <a:off x="8577263" y="4597401"/>
              <a:ext cx="538163" cy="5381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08"/>
            <p:cNvSpPr>
              <a:spLocks noChangeShapeType="1"/>
            </p:cNvSpPr>
            <p:nvPr/>
          </p:nvSpPr>
          <p:spPr bwMode="auto">
            <a:xfrm flipV="1">
              <a:off x="8662988" y="4683126"/>
              <a:ext cx="452438" cy="4524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09"/>
            <p:cNvSpPr>
              <a:spLocks noChangeShapeType="1"/>
            </p:cNvSpPr>
            <p:nvPr/>
          </p:nvSpPr>
          <p:spPr bwMode="auto">
            <a:xfrm flipV="1">
              <a:off x="8748713" y="4765676"/>
              <a:ext cx="366713" cy="3698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V="1">
              <a:off x="8831263" y="4851401"/>
              <a:ext cx="284163" cy="2841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1"/>
            <p:cNvSpPr>
              <a:spLocks noChangeShapeType="1"/>
            </p:cNvSpPr>
            <p:nvPr/>
          </p:nvSpPr>
          <p:spPr bwMode="auto">
            <a:xfrm flipV="1">
              <a:off x="8916988" y="4935538"/>
              <a:ext cx="198438" cy="2000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2"/>
            <p:cNvSpPr>
              <a:spLocks noChangeShapeType="1"/>
            </p:cNvSpPr>
            <p:nvPr/>
          </p:nvSpPr>
          <p:spPr bwMode="auto">
            <a:xfrm flipV="1">
              <a:off x="9001125" y="5021263"/>
              <a:ext cx="114300" cy="1143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3"/>
            <p:cNvSpPr>
              <a:spLocks noChangeShapeType="1"/>
            </p:cNvSpPr>
            <p:nvPr/>
          </p:nvSpPr>
          <p:spPr bwMode="auto">
            <a:xfrm flipV="1">
              <a:off x="9083675" y="5103813"/>
              <a:ext cx="31750" cy="317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4"/>
            <p:cNvSpPr>
              <a:spLocks noChangeShapeType="1"/>
            </p:cNvSpPr>
            <p:nvPr/>
          </p:nvSpPr>
          <p:spPr bwMode="auto">
            <a:xfrm flipV="1">
              <a:off x="9525" y="7938"/>
              <a:ext cx="5081588" cy="50863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5"/>
            <p:cNvSpPr>
              <a:spLocks noChangeShapeType="1"/>
            </p:cNvSpPr>
            <p:nvPr/>
          </p:nvSpPr>
          <p:spPr bwMode="auto">
            <a:xfrm flipV="1">
              <a:off x="9525" y="7938"/>
              <a:ext cx="4989513" cy="49974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16"/>
            <p:cNvSpPr>
              <a:spLocks noChangeShapeType="1"/>
            </p:cNvSpPr>
            <p:nvPr/>
          </p:nvSpPr>
          <p:spPr bwMode="auto">
            <a:xfrm flipV="1">
              <a:off x="9525" y="7938"/>
              <a:ext cx="4900613" cy="49053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17"/>
            <p:cNvSpPr>
              <a:spLocks noChangeShapeType="1"/>
            </p:cNvSpPr>
            <p:nvPr/>
          </p:nvSpPr>
          <p:spPr bwMode="auto">
            <a:xfrm flipV="1">
              <a:off x="9525" y="7938"/>
              <a:ext cx="4808538" cy="48180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18"/>
            <p:cNvSpPr>
              <a:spLocks noChangeShapeType="1"/>
            </p:cNvSpPr>
            <p:nvPr/>
          </p:nvSpPr>
          <p:spPr bwMode="auto">
            <a:xfrm flipV="1">
              <a:off x="9525" y="7938"/>
              <a:ext cx="4721225" cy="47259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19"/>
            <p:cNvSpPr>
              <a:spLocks noChangeShapeType="1"/>
            </p:cNvSpPr>
            <p:nvPr/>
          </p:nvSpPr>
          <p:spPr bwMode="auto">
            <a:xfrm flipV="1">
              <a:off x="9525" y="7938"/>
              <a:ext cx="4629150" cy="46370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20"/>
            <p:cNvSpPr>
              <a:spLocks noChangeShapeType="1"/>
            </p:cNvSpPr>
            <p:nvPr/>
          </p:nvSpPr>
          <p:spPr bwMode="auto">
            <a:xfrm flipV="1">
              <a:off x="9525" y="7938"/>
              <a:ext cx="4540250" cy="45450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21"/>
            <p:cNvSpPr>
              <a:spLocks noChangeShapeType="1"/>
            </p:cNvSpPr>
            <p:nvPr/>
          </p:nvSpPr>
          <p:spPr bwMode="auto">
            <a:xfrm flipV="1">
              <a:off x="9525" y="7938"/>
              <a:ext cx="4448175" cy="44561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122"/>
            <p:cNvSpPr>
              <a:spLocks noChangeShapeType="1"/>
            </p:cNvSpPr>
            <p:nvPr/>
          </p:nvSpPr>
          <p:spPr bwMode="auto">
            <a:xfrm flipV="1">
              <a:off x="9525" y="7938"/>
              <a:ext cx="4359275" cy="4365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23"/>
            <p:cNvSpPr>
              <a:spLocks noChangeShapeType="1"/>
            </p:cNvSpPr>
            <p:nvPr/>
          </p:nvSpPr>
          <p:spPr bwMode="auto">
            <a:xfrm flipV="1">
              <a:off x="0" y="7938"/>
              <a:ext cx="4281488" cy="42862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124"/>
            <p:cNvSpPr>
              <a:spLocks noChangeShapeType="1"/>
            </p:cNvSpPr>
            <p:nvPr/>
          </p:nvSpPr>
          <p:spPr bwMode="auto">
            <a:xfrm flipV="1">
              <a:off x="9525" y="7938"/>
              <a:ext cx="4179888" cy="41846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25"/>
            <p:cNvSpPr>
              <a:spLocks noChangeShapeType="1"/>
            </p:cNvSpPr>
            <p:nvPr/>
          </p:nvSpPr>
          <p:spPr bwMode="auto">
            <a:xfrm flipV="1">
              <a:off x="9525" y="7938"/>
              <a:ext cx="4090988" cy="40957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126"/>
            <p:cNvSpPr>
              <a:spLocks noChangeShapeType="1"/>
            </p:cNvSpPr>
            <p:nvPr/>
          </p:nvSpPr>
          <p:spPr bwMode="auto">
            <a:xfrm flipV="1">
              <a:off x="9525" y="7938"/>
              <a:ext cx="4000500" cy="40036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27"/>
            <p:cNvSpPr>
              <a:spLocks noChangeShapeType="1"/>
            </p:cNvSpPr>
            <p:nvPr/>
          </p:nvSpPr>
          <p:spPr bwMode="auto">
            <a:xfrm flipV="1">
              <a:off x="9525" y="7938"/>
              <a:ext cx="3911600" cy="39147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28"/>
            <p:cNvSpPr>
              <a:spLocks noChangeShapeType="1"/>
            </p:cNvSpPr>
            <p:nvPr/>
          </p:nvSpPr>
          <p:spPr bwMode="auto">
            <a:xfrm flipV="1">
              <a:off x="9525" y="7938"/>
              <a:ext cx="3819525" cy="38242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129"/>
            <p:cNvSpPr>
              <a:spLocks noChangeShapeType="1"/>
            </p:cNvSpPr>
            <p:nvPr/>
          </p:nvSpPr>
          <p:spPr bwMode="auto">
            <a:xfrm flipV="1">
              <a:off x="9525" y="7938"/>
              <a:ext cx="3730625" cy="37353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30"/>
            <p:cNvSpPr>
              <a:spLocks noChangeShapeType="1"/>
            </p:cNvSpPr>
            <p:nvPr/>
          </p:nvSpPr>
          <p:spPr bwMode="auto">
            <a:xfrm flipV="1">
              <a:off x="9525" y="7938"/>
              <a:ext cx="3638550" cy="36433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31"/>
            <p:cNvSpPr>
              <a:spLocks noChangeShapeType="1"/>
            </p:cNvSpPr>
            <p:nvPr/>
          </p:nvSpPr>
          <p:spPr bwMode="auto">
            <a:xfrm flipV="1">
              <a:off x="9525" y="7938"/>
              <a:ext cx="3551238" cy="35544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32"/>
            <p:cNvSpPr>
              <a:spLocks noChangeShapeType="1"/>
            </p:cNvSpPr>
            <p:nvPr/>
          </p:nvSpPr>
          <p:spPr bwMode="auto">
            <a:xfrm flipV="1">
              <a:off x="9525" y="7938"/>
              <a:ext cx="3459163" cy="34623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133"/>
            <p:cNvSpPr>
              <a:spLocks noChangeShapeType="1"/>
            </p:cNvSpPr>
            <p:nvPr/>
          </p:nvSpPr>
          <p:spPr bwMode="auto">
            <a:xfrm flipV="1">
              <a:off x="9525" y="7938"/>
              <a:ext cx="3370263" cy="33734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134"/>
            <p:cNvSpPr>
              <a:spLocks noChangeShapeType="1"/>
            </p:cNvSpPr>
            <p:nvPr/>
          </p:nvSpPr>
          <p:spPr bwMode="auto">
            <a:xfrm flipV="1">
              <a:off x="9525" y="7938"/>
              <a:ext cx="3278188" cy="32829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135"/>
            <p:cNvSpPr>
              <a:spLocks noChangeShapeType="1"/>
            </p:cNvSpPr>
            <p:nvPr/>
          </p:nvSpPr>
          <p:spPr bwMode="auto">
            <a:xfrm flipV="1">
              <a:off x="9525" y="7938"/>
              <a:ext cx="3190875" cy="319405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136"/>
            <p:cNvSpPr>
              <a:spLocks noChangeShapeType="1"/>
            </p:cNvSpPr>
            <p:nvPr/>
          </p:nvSpPr>
          <p:spPr bwMode="auto">
            <a:xfrm flipV="1">
              <a:off x="9525" y="7938"/>
              <a:ext cx="3098800" cy="31019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137"/>
            <p:cNvSpPr>
              <a:spLocks noChangeShapeType="1"/>
            </p:cNvSpPr>
            <p:nvPr/>
          </p:nvSpPr>
          <p:spPr bwMode="auto">
            <a:xfrm flipV="1">
              <a:off x="9525" y="7938"/>
              <a:ext cx="3009900" cy="30130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138"/>
            <p:cNvSpPr>
              <a:spLocks noChangeShapeType="1"/>
            </p:cNvSpPr>
            <p:nvPr/>
          </p:nvSpPr>
          <p:spPr bwMode="auto">
            <a:xfrm flipV="1">
              <a:off x="0" y="7938"/>
              <a:ext cx="2927350" cy="29337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139"/>
            <p:cNvSpPr>
              <a:spLocks noChangeShapeType="1"/>
            </p:cNvSpPr>
            <p:nvPr/>
          </p:nvSpPr>
          <p:spPr bwMode="auto">
            <a:xfrm flipV="1">
              <a:off x="9525" y="7938"/>
              <a:ext cx="2830513" cy="28321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140"/>
            <p:cNvSpPr>
              <a:spLocks noChangeShapeType="1"/>
            </p:cNvSpPr>
            <p:nvPr/>
          </p:nvSpPr>
          <p:spPr bwMode="auto">
            <a:xfrm flipV="1">
              <a:off x="9525" y="7938"/>
              <a:ext cx="2738438" cy="27416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141"/>
            <p:cNvSpPr>
              <a:spLocks noChangeShapeType="1"/>
            </p:cNvSpPr>
            <p:nvPr/>
          </p:nvSpPr>
          <p:spPr bwMode="auto">
            <a:xfrm flipV="1">
              <a:off x="9525" y="7938"/>
              <a:ext cx="2649538" cy="26527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142"/>
            <p:cNvSpPr>
              <a:spLocks noChangeShapeType="1"/>
            </p:cNvSpPr>
            <p:nvPr/>
          </p:nvSpPr>
          <p:spPr bwMode="auto">
            <a:xfrm flipV="1">
              <a:off x="0" y="7938"/>
              <a:ext cx="2566988" cy="25733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143"/>
            <p:cNvSpPr>
              <a:spLocks noChangeShapeType="1"/>
            </p:cNvSpPr>
            <p:nvPr/>
          </p:nvSpPr>
          <p:spPr bwMode="auto">
            <a:xfrm flipV="1">
              <a:off x="9525" y="7938"/>
              <a:ext cx="2470150" cy="24717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144"/>
            <p:cNvSpPr>
              <a:spLocks noChangeShapeType="1"/>
            </p:cNvSpPr>
            <p:nvPr/>
          </p:nvSpPr>
          <p:spPr bwMode="auto">
            <a:xfrm flipV="1">
              <a:off x="9525" y="7938"/>
              <a:ext cx="2378075" cy="23796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145"/>
            <p:cNvSpPr>
              <a:spLocks noChangeShapeType="1"/>
            </p:cNvSpPr>
            <p:nvPr/>
          </p:nvSpPr>
          <p:spPr bwMode="auto">
            <a:xfrm flipV="1">
              <a:off x="0" y="7938"/>
              <a:ext cx="2298700" cy="23018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146"/>
            <p:cNvSpPr>
              <a:spLocks noChangeShapeType="1"/>
            </p:cNvSpPr>
            <p:nvPr/>
          </p:nvSpPr>
          <p:spPr bwMode="auto">
            <a:xfrm flipV="1">
              <a:off x="0" y="7938"/>
              <a:ext cx="2206625" cy="22129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147"/>
            <p:cNvSpPr>
              <a:spLocks noChangeShapeType="1"/>
            </p:cNvSpPr>
            <p:nvPr/>
          </p:nvSpPr>
          <p:spPr bwMode="auto">
            <a:xfrm flipV="1">
              <a:off x="9525" y="7938"/>
              <a:ext cx="2108200" cy="21113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148"/>
            <p:cNvSpPr>
              <a:spLocks noChangeShapeType="1"/>
            </p:cNvSpPr>
            <p:nvPr/>
          </p:nvSpPr>
          <p:spPr bwMode="auto">
            <a:xfrm flipV="1">
              <a:off x="9525" y="7938"/>
              <a:ext cx="2017713" cy="20224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149"/>
            <p:cNvSpPr>
              <a:spLocks noChangeShapeType="1"/>
            </p:cNvSpPr>
            <p:nvPr/>
          </p:nvSpPr>
          <p:spPr bwMode="auto">
            <a:xfrm flipV="1">
              <a:off x="9525" y="7938"/>
              <a:ext cx="1928813" cy="19304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150"/>
            <p:cNvSpPr>
              <a:spLocks noChangeShapeType="1"/>
            </p:cNvSpPr>
            <p:nvPr/>
          </p:nvSpPr>
          <p:spPr bwMode="auto">
            <a:xfrm flipV="1">
              <a:off x="9525" y="7938"/>
              <a:ext cx="1836738" cy="18415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151"/>
            <p:cNvSpPr>
              <a:spLocks noChangeShapeType="1"/>
            </p:cNvSpPr>
            <p:nvPr/>
          </p:nvSpPr>
          <p:spPr bwMode="auto">
            <a:xfrm flipV="1">
              <a:off x="9525" y="7938"/>
              <a:ext cx="1747838" cy="17510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152"/>
            <p:cNvSpPr>
              <a:spLocks noChangeShapeType="1"/>
            </p:cNvSpPr>
            <p:nvPr/>
          </p:nvSpPr>
          <p:spPr bwMode="auto">
            <a:xfrm flipV="1">
              <a:off x="9525" y="7938"/>
              <a:ext cx="1657350" cy="16621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153"/>
            <p:cNvSpPr>
              <a:spLocks noChangeShapeType="1"/>
            </p:cNvSpPr>
            <p:nvPr/>
          </p:nvSpPr>
          <p:spPr bwMode="auto">
            <a:xfrm flipV="1">
              <a:off x="9525" y="7938"/>
              <a:ext cx="1568450" cy="15700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154"/>
            <p:cNvSpPr>
              <a:spLocks noChangeShapeType="1"/>
            </p:cNvSpPr>
            <p:nvPr/>
          </p:nvSpPr>
          <p:spPr bwMode="auto">
            <a:xfrm flipV="1">
              <a:off x="0" y="7938"/>
              <a:ext cx="1485900" cy="14906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155"/>
            <p:cNvSpPr>
              <a:spLocks noChangeShapeType="1"/>
            </p:cNvSpPr>
            <p:nvPr/>
          </p:nvSpPr>
          <p:spPr bwMode="auto">
            <a:xfrm flipV="1">
              <a:off x="9525" y="7938"/>
              <a:ext cx="1387475" cy="13890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156"/>
            <p:cNvSpPr>
              <a:spLocks noChangeShapeType="1"/>
            </p:cNvSpPr>
            <p:nvPr/>
          </p:nvSpPr>
          <p:spPr bwMode="auto">
            <a:xfrm flipV="1">
              <a:off x="9525" y="7938"/>
              <a:ext cx="1296988" cy="13001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157"/>
            <p:cNvSpPr>
              <a:spLocks noChangeShapeType="1"/>
            </p:cNvSpPr>
            <p:nvPr/>
          </p:nvSpPr>
          <p:spPr bwMode="auto">
            <a:xfrm flipV="1">
              <a:off x="9525" y="7938"/>
              <a:ext cx="1208088" cy="12096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Line 158"/>
            <p:cNvSpPr>
              <a:spLocks noChangeShapeType="1"/>
            </p:cNvSpPr>
            <p:nvPr/>
          </p:nvSpPr>
          <p:spPr bwMode="auto">
            <a:xfrm flipV="1">
              <a:off x="9525" y="7938"/>
              <a:ext cx="1119188" cy="11207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Line 159"/>
            <p:cNvSpPr>
              <a:spLocks noChangeShapeType="1"/>
            </p:cNvSpPr>
            <p:nvPr/>
          </p:nvSpPr>
          <p:spPr bwMode="auto">
            <a:xfrm flipV="1">
              <a:off x="9525" y="7938"/>
              <a:ext cx="1027113" cy="10287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Line 160"/>
            <p:cNvSpPr>
              <a:spLocks noChangeShapeType="1"/>
            </p:cNvSpPr>
            <p:nvPr/>
          </p:nvSpPr>
          <p:spPr bwMode="auto">
            <a:xfrm flipV="1">
              <a:off x="0" y="7938"/>
              <a:ext cx="949325" cy="9493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161"/>
            <p:cNvSpPr>
              <a:spLocks noChangeShapeType="1"/>
            </p:cNvSpPr>
            <p:nvPr/>
          </p:nvSpPr>
          <p:spPr bwMode="auto">
            <a:xfrm flipV="1">
              <a:off x="9525" y="7938"/>
              <a:ext cx="847725" cy="84772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Line 162"/>
            <p:cNvSpPr>
              <a:spLocks noChangeShapeType="1"/>
            </p:cNvSpPr>
            <p:nvPr/>
          </p:nvSpPr>
          <p:spPr bwMode="auto">
            <a:xfrm flipV="1">
              <a:off x="9525" y="7938"/>
              <a:ext cx="758825" cy="76041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ine 163"/>
            <p:cNvSpPr>
              <a:spLocks noChangeShapeType="1"/>
            </p:cNvSpPr>
            <p:nvPr/>
          </p:nvSpPr>
          <p:spPr bwMode="auto">
            <a:xfrm flipV="1">
              <a:off x="9525" y="7938"/>
              <a:ext cx="666750" cy="6683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Line 164"/>
            <p:cNvSpPr>
              <a:spLocks noChangeShapeType="1"/>
            </p:cNvSpPr>
            <p:nvPr/>
          </p:nvSpPr>
          <p:spPr bwMode="auto">
            <a:xfrm flipV="1">
              <a:off x="9525" y="7938"/>
              <a:ext cx="577850" cy="57943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Line 165"/>
            <p:cNvSpPr>
              <a:spLocks noChangeShapeType="1"/>
            </p:cNvSpPr>
            <p:nvPr/>
          </p:nvSpPr>
          <p:spPr bwMode="auto">
            <a:xfrm flipV="1">
              <a:off x="9525" y="7938"/>
              <a:ext cx="487363" cy="4873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166"/>
            <p:cNvSpPr>
              <a:spLocks noChangeShapeType="1"/>
            </p:cNvSpPr>
            <p:nvPr/>
          </p:nvSpPr>
          <p:spPr bwMode="auto">
            <a:xfrm flipV="1">
              <a:off x="9525" y="7938"/>
              <a:ext cx="398463" cy="398463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67"/>
            <p:cNvSpPr>
              <a:spLocks noChangeShapeType="1"/>
            </p:cNvSpPr>
            <p:nvPr/>
          </p:nvSpPr>
          <p:spPr bwMode="auto">
            <a:xfrm flipV="1">
              <a:off x="9525" y="7938"/>
              <a:ext cx="306388" cy="306388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168"/>
            <p:cNvSpPr>
              <a:spLocks noChangeShapeType="1"/>
            </p:cNvSpPr>
            <p:nvPr/>
          </p:nvSpPr>
          <p:spPr bwMode="auto">
            <a:xfrm flipV="1">
              <a:off x="9525" y="7938"/>
              <a:ext cx="217488" cy="219075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169"/>
            <p:cNvSpPr>
              <a:spLocks noChangeShapeType="1"/>
            </p:cNvSpPr>
            <p:nvPr/>
          </p:nvSpPr>
          <p:spPr bwMode="auto">
            <a:xfrm flipV="1">
              <a:off x="9525" y="7938"/>
              <a:ext cx="127000" cy="1270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170"/>
            <p:cNvSpPr>
              <a:spLocks noChangeShapeType="1"/>
            </p:cNvSpPr>
            <p:nvPr/>
          </p:nvSpPr>
          <p:spPr bwMode="auto">
            <a:xfrm flipV="1">
              <a:off x="9525" y="7938"/>
              <a:ext cx="38100" cy="38100"/>
            </a:xfrm>
            <a:prstGeom prst="line">
              <a:avLst/>
            </a:prstGeom>
            <a:noFill/>
            <a:ln w="3175" cap="flat">
              <a:solidFill>
                <a:schemeClr val="bg1">
                  <a:alpha val="3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4" name="Snip Single Corner Rectangle 223"/>
          <p:cNvSpPr/>
          <p:nvPr userDrawn="1"/>
        </p:nvSpPr>
        <p:spPr>
          <a:xfrm flipV="1">
            <a:off x="-6351" y="1605467"/>
            <a:ext cx="7955280" cy="1737360"/>
          </a:xfrm>
          <a:prstGeom prst="snip1Rect">
            <a:avLst>
              <a:gd name="adj" fmla="val 33359"/>
            </a:avLst>
          </a:prstGeom>
          <a:solidFill>
            <a:schemeClr val="accent5"/>
          </a:solidFill>
          <a:ln w="34925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accent5"/>
              </a:solidFill>
            </a:endParaRPr>
          </a:p>
        </p:txBody>
      </p:sp>
      <p:pic>
        <p:nvPicPr>
          <p:cNvPr id="225" name="Picture 22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656" y="1881188"/>
            <a:ext cx="1041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719263"/>
            <a:ext cx="5943600" cy="1540590"/>
          </a:xfrm>
        </p:spPr>
        <p:txBody>
          <a:bodyPr lIns="0" rIns="0" bIns="228600" anchor="ctr" anchorCtr="0"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062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01625" y="742950"/>
            <a:ext cx="8550275" cy="4041775"/>
          </a:xfrm>
        </p:spPr>
        <p:txBody>
          <a:bodyPr rIns="9144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lvl1pPr>
            <a:lvl5pPr marL="1084263" indent="-169863">
              <a:buFont typeface="Arial" panose="020B0604020202020204" pitchFamily="34" charset="0"/>
              <a:buChar char="•"/>
              <a:defRPr sz="1500"/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84598"/>
            <a:ext cx="8549640" cy="25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/>
              <a:t>Click to add source of Information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3212" y="0"/>
            <a:ext cx="8522638" cy="548640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6363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Content W/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01625" y="742950"/>
            <a:ext cx="8550275" cy="4041775"/>
          </a:xfrm>
        </p:spPr>
        <p:txBody>
          <a:bodyPr rIns="9144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lvl1pPr>
            <a:lvl5pPr marL="1200150" indent="-285750">
              <a:buClrTx/>
              <a:defRPr lang="en-US" sz="15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4263" lvl="4" indent="-1698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dirty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84598"/>
            <a:ext cx="8549640" cy="25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/>
              <a:t>Click to add source of Information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3212" y="0"/>
            <a:ext cx="8522638" cy="548640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6828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2" y="0"/>
            <a:ext cx="8522638" cy="548640"/>
          </a:xfrm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84598"/>
            <a:ext cx="8537448" cy="25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/>
              <a:t>Click to add source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6719013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Title W/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2" y="0"/>
            <a:ext cx="8522638" cy="548640"/>
          </a:xfrm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84598"/>
            <a:ext cx="8537448" cy="25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8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/>
              <a:t>Click to add source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8492509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SL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 userDrawn="1"/>
        </p:nvSpPr>
        <p:spPr bwMode="auto">
          <a:xfrm>
            <a:off x="8534903" y="4832812"/>
            <a:ext cx="4572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0"/>
          <a:lstStyle/>
          <a:p>
            <a:pPr algn="r"/>
            <a:fld id="{2EFC56DB-0B3A-4FC6-9CA8-74B391DA3C8A}" type="slidenum">
              <a:rPr lang="en-US" sz="800" noProof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950" noProof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73095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SLR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6200000">
            <a:off x="8451562" y="3859804"/>
            <a:ext cx="1110557" cy="27432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marL="0" marR="0" lvl="0" indent="-342900" algn="l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lang="en-US" sz="600" b="0" i="0" spc="30" baseline="0" noProof="0" dirty="0">
                <a:solidFill>
                  <a:schemeClr val="tx1"/>
                </a:solidFill>
                <a:latin typeface="+mn-lt"/>
              </a:rPr>
              <a:t>© </a:t>
            </a:r>
            <a:r>
              <a:rPr lang="en-US" sz="600" b="0" i="0" spc="30" normalizeH="0" baseline="0" noProof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</a:rPr>
              <a:t>Copyright First Solar, Inc. </a:t>
            </a:r>
            <a:endParaRPr kumimoji="0" lang="en-US" sz="600" b="0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endParaRPr>
          </a:p>
          <a:p>
            <a:pPr marL="0" marR="0" lvl="0" indent="-342900" algn="l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endParaRPr kumimoji="0" lang="en-US" sz="700" b="0" i="0" u="none" strike="noStrike" kern="1200" cap="none" spc="3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53305"/>
            <a:ext cx="8839200" cy="548640"/>
          </a:xfrm>
        </p:spPr>
        <p:txBody>
          <a:bodyPr lIns="91440" tIns="45720" rIns="91440" bIns="45720" anchor="ctr" anchorCtr="0">
            <a:noAutofit/>
          </a:bodyPr>
          <a:lstStyle>
            <a:lvl1pPr algn="r">
              <a:def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D6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825849" y="4575103"/>
            <a:ext cx="281944" cy="1115666"/>
            <a:chOff x="8818229" y="4575103"/>
            <a:chExt cx="281944" cy="1115666"/>
          </a:xfrm>
        </p:grpSpPr>
        <p:sp>
          <p:nvSpPr>
            <p:cNvPr id="13" name="TextBox 12"/>
            <p:cNvSpPr txBox="1"/>
            <p:nvPr userDrawn="1"/>
          </p:nvSpPr>
          <p:spPr>
            <a:xfrm rot="16200000">
              <a:off x="8437830" y="4955502"/>
              <a:ext cx="1035118" cy="274320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lIns="45720" tIns="27432" rIns="0" bIns="27432" rtlCol="0" anchor="ctr" anchorCtr="0">
              <a:noAutofit/>
            </a:bodyPr>
            <a:lstStyle/>
            <a:p>
              <a:pPr algn="r">
                <a:spcBef>
                  <a:spcPts val="480"/>
                </a:spcBef>
                <a:tabLst>
                  <a:tab pos="2743200" algn="l"/>
                  <a:tab pos="3657600" algn="l"/>
                  <a:tab pos="4572000" algn="l"/>
                  <a:tab pos="5486400" algn="l"/>
                </a:tabLst>
              </a:pPr>
              <a:fld id="{D48AE3BA-025A-41BC-AF16-9FF28446787C}" type="datetime3">
                <a:rPr lang="en-US" sz="600" spc="30" baseline="0" smtClean="0">
                  <a:latin typeface="+mn-lt"/>
                </a:rPr>
                <a:t>2 July 2018</a:t>
              </a:fld>
              <a:endParaRPr lang="en-US" sz="600" spc="30" baseline="0" dirty="0">
                <a:latin typeface="+mn-lt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6200000">
              <a:off x="8509991" y="5100587"/>
              <a:ext cx="906044" cy="27432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0" name="Rectangle 21"/>
          <p:cNvSpPr>
            <a:spLocks noGrp="1" noChangeArrowheads="1"/>
          </p:cNvSpPr>
          <p:nvPr userDrawn="1"/>
        </p:nvSpPr>
        <p:spPr bwMode="auto">
          <a:xfrm>
            <a:off x="8534903" y="4832812"/>
            <a:ext cx="4572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0"/>
          <a:lstStyle/>
          <a:p>
            <a:pPr algn="r"/>
            <a:fld id="{2EFC56DB-0B3A-4FC6-9CA8-74B391DA3C8A}" type="slidenum">
              <a:rPr lang="en-US" sz="800" noProof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950" noProof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7972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SLR_Closing_2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227"/>
          <p:cNvGrpSpPr/>
          <p:nvPr userDrawn="1"/>
        </p:nvGrpSpPr>
        <p:grpSpPr>
          <a:xfrm>
            <a:off x="0" y="7938"/>
            <a:ext cx="9144000" cy="5127626"/>
            <a:chOff x="0" y="7938"/>
            <a:chExt cx="9144000" cy="5127626"/>
          </a:xfrm>
        </p:grpSpPr>
        <p:sp>
          <p:nvSpPr>
            <p:cNvPr id="229" name="Line 5"/>
            <p:cNvSpPr>
              <a:spLocks noChangeShapeType="1"/>
            </p:cNvSpPr>
            <p:nvPr/>
          </p:nvSpPr>
          <p:spPr bwMode="auto">
            <a:xfrm flipV="1">
              <a:off x="60325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6"/>
            <p:cNvSpPr>
              <a:spLocks noChangeShapeType="1"/>
            </p:cNvSpPr>
            <p:nvPr/>
          </p:nvSpPr>
          <p:spPr bwMode="auto">
            <a:xfrm flipV="1">
              <a:off x="142875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7"/>
            <p:cNvSpPr>
              <a:spLocks noChangeShapeType="1"/>
            </p:cNvSpPr>
            <p:nvPr/>
          </p:nvSpPr>
          <p:spPr bwMode="auto">
            <a:xfrm flipV="1">
              <a:off x="227013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8"/>
            <p:cNvSpPr>
              <a:spLocks noChangeShapeType="1"/>
            </p:cNvSpPr>
            <p:nvPr/>
          </p:nvSpPr>
          <p:spPr bwMode="auto">
            <a:xfrm flipV="1">
              <a:off x="312738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9"/>
            <p:cNvSpPr>
              <a:spLocks noChangeShapeType="1"/>
            </p:cNvSpPr>
            <p:nvPr/>
          </p:nvSpPr>
          <p:spPr bwMode="auto">
            <a:xfrm flipV="1">
              <a:off x="395288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10"/>
            <p:cNvSpPr>
              <a:spLocks noChangeShapeType="1"/>
            </p:cNvSpPr>
            <p:nvPr/>
          </p:nvSpPr>
          <p:spPr bwMode="auto">
            <a:xfrm flipV="1">
              <a:off x="481013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11"/>
            <p:cNvSpPr>
              <a:spLocks noChangeShapeType="1"/>
            </p:cNvSpPr>
            <p:nvPr/>
          </p:nvSpPr>
          <p:spPr bwMode="auto">
            <a:xfrm flipV="1">
              <a:off x="566738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12"/>
            <p:cNvSpPr>
              <a:spLocks noChangeShapeType="1"/>
            </p:cNvSpPr>
            <p:nvPr/>
          </p:nvSpPr>
          <p:spPr bwMode="auto">
            <a:xfrm flipV="1">
              <a:off x="647700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3"/>
            <p:cNvSpPr>
              <a:spLocks noChangeShapeType="1"/>
            </p:cNvSpPr>
            <p:nvPr/>
          </p:nvSpPr>
          <p:spPr bwMode="auto">
            <a:xfrm flipV="1">
              <a:off x="733425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4"/>
            <p:cNvSpPr>
              <a:spLocks noChangeShapeType="1"/>
            </p:cNvSpPr>
            <p:nvPr/>
          </p:nvSpPr>
          <p:spPr bwMode="auto">
            <a:xfrm flipV="1">
              <a:off x="819150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15"/>
            <p:cNvSpPr>
              <a:spLocks noChangeShapeType="1"/>
            </p:cNvSpPr>
            <p:nvPr/>
          </p:nvSpPr>
          <p:spPr bwMode="auto">
            <a:xfrm flipV="1">
              <a:off x="901700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16"/>
            <p:cNvSpPr>
              <a:spLocks noChangeShapeType="1"/>
            </p:cNvSpPr>
            <p:nvPr/>
          </p:nvSpPr>
          <p:spPr bwMode="auto">
            <a:xfrm flipV="1">
              <a:off x="985838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17"/>
            <p:cNvSpPr>
              <a:spLocks noChangeShapeType="1"/>
            </p:cNvSpPr>
            <p:nvPr/>
          </p:nvSpPr>
          <p:spPr bwMode="auto">
            <a:xfrm flipV="1">
              <a:off x="1071563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18"/>
            <p:cNvSpPr>
              <a:spLocks noChangeShapeType="1"/>
            </p:cNvSpPr>
            <p:nvPr/>
          </p:nvSpPr>
          <p:spPr bwMode="auto">
            <a:xfrm flipV="1">
              <a:off x="1157288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19"/>
            <p:cNvSpPr>
              <a:spLocks noChangeShapeType="1"/>
            </p:cNvSpPr>
            <p:nvPr/>
          </p:nvSpPr>
          <p:spPr bwMode="auto">
            <a:xfrm flipV="1">
              <a:off x="1239838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20"/>
            <p:cNvSpPr>
              <a:spLocks noChangeShapeType="1"/>
            </p:cNvSpPr>
            <p:nvPr/>
          </p:nvSpPr>
          <p:spPr bwMode="auto">
            <a:xfrm flipV="1">
              <a:off x="1325563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21"/>
            <p:cNvSpPr>
              <a:spLocks noChangeShapeType="1"/>
            </p:cNvSpPr>
            <p:nvPr/>
          </p:nvSpPr>
          <p:spPr bwMode="auto">
            <a:xfrm flipV="1">
              <a:off x="1409700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22"/>
            <p:cNvSpPr>
              <a:spLocks noChangeShapeType="1"/>
            </p:cNvSpPr>
            <p:nvPr/>
          </p:nvSpPr>
          <p:spPr bwMode="auto">
            <a:xfrm flipV="1">
              <a:off x="1492250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23"/>
            <p:cNvSpPr>
              <a:spLocks noChangeShapeType="1"/>
            </p:cNvSpPr>
            <p:nvPr/>
          </p:nvSpPr>
          <p:spPr bwMode="auto">
            <a:xfrm flipV="1">
              <a:off x="1577975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24"/>
            <p:cNvSpPr>
              <a:spLocks noChangeShapeType="1"/>
            </p:cNvSpPr>
            <p:nvPr/>
          </p:nvSpPr>
          <p:spPr bwMode="auto">
            <a:xfrm flipV="1">
              <a:off x="1663700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25"/>
            <p:cNvSpPr>
              <a:spLocks noChangeShapeType="1"/>
            </p:cNvSpPr>
            <p:nvPr/>
          </p:nvSpPr>
          <p:spPr bwMode="auto">
            <a:xfrm flipV="1">
              <a:off x="1744663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26"/>
            <p:cNvSpPr>
              <a:spLocks noChangeShapeType="1"/>
            </p:cNvSpPr>
            <p:nvPr/>
          </p:nvSpPr>
          <p:spPr bwMode="auto">
            <a:xfrm flipV="1">
              <a:off x="1830388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27"/>
            <p:cNvSpPr>
              <a:spLocks noChangeShapeType="1"/>
            </p:cNvSpPr>
            <p:nvPr/>
          </p:nvSpPr>
          <p:spPr bwMode="auto">
            <a:xfrm flipV="1">
              <a:off x="1916113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28"/>
            <p:cNvSpPr>
              <a:spLocks noChangeShapeType="1"/>
            </p:cNvSpPr>
            <p:nvPr/>
          </p:nvSpPr>
          <p:spPr bwMode="auto">
            <a:xfrm flipV="1">
              <a:off x="1998663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29"/>
            <p:cNvSpPr>
              <a:spLocks noChangeShapeType="1"/>
            </p:cNvSpPr>
            <p:nvPr/>
          </p:nvSpPr>
          <p:spPr bwMode="auto">
            <a:xfrm flipV="1">
              <a:off x="2084388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30"/>
            <p:cNvSpPr>
              <a:spLocks noChangeShapeType="1"/>
            </p:cNvSpPr>
            <p:nvPr/>
          </p:nvSpPr>
          <p:spPr bwMode="auto">
            <a:xfrm flipV="1">
              <a:off x="2168525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31"/>
            <p:cNvSpPr>
              <a:spLocks noChangeShapeType="1"/>
            </p:cNvSpPr>
            <p:nvPr/>
          </p:nvSpPr>
          <p:spPr bwMode="auto">
            <a:xfrm flipV="1">
              <a:off x="2251075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32"/>
            <p:cNvSpPr>
              <a:spLocks noChangeShapeType="1"/>
            </p:cNvSpPr>
            <p:nvPr/>
          </p:nvSpPr>
          <p:spPr bwMode="auto">
            <a:xfrm flipV="1">
              <a:off x="2336800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33"/>
            <p:cNvSpPr>
              <a:spLocks noChangeShapeType="1"/>
            </p:cNvSpPr>
            <p:nvPr/>
          </p:nvSpPr>
          <p:spPr bwMode="auto">
            <a:xfrm flipV="1">
              <a:off x="2422525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34"/>
            <p:cNvSpPr>
              <a:spLocks noChangeShapeType="1"/>
            </p:cNvSpPr>
            <p:nvPr/>
          </p:nvSpPr>
          <p:spPr bwMode="auto">
            <a:xfrm flipV="1">
              <a:off x="2503488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35"/>
            <p:cNvSpPr>
              <a:spLocks noChangeShapeType="1"/>
            </p:cNvSpPr>
            <p:nvPr/>
          </p:nvSpPr>
          <p:spPr bwMode="auto">
            <a:xfrm flipV="1">
              <a:off x="2589213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36"/>
            <p:cNvSpPr>
              <a:spLocks noChangeShapeType="1"/>
            </p:cNvSpPr>
            <p:nvPr/>
          </p:nvSpPr>
          <p:spPr bwMode="auto">
            <a:xfrm flipV="1">
              <a:off x="2674938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37"/>
            <p:cNvSpPr>
              <a:spLocks noChangeShapeType="1"/>
            </p:cNvSpPr>
            <p:nvPr/>
          </p:nvSpPr>
          <p:spPr bwMode="auto">
            <a:xfrm flipV="1">
              <a:off x="2757488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38"/>
            <p:cNvSpPr>
              <a:spLocks noChangeShapeType="1"/>
            </p:cNvSpPr>
            <p:nvPr/>
          </p:nvSpPr>
          <p:spPr bwMode="auto">
            <a:xfrm flipV="1">
              <a:off x="2843213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39"/>
            <p:cNvSpPr>
              <a:spLocks noChangeShapeType="1"/>
            </p:cNvSpPr>
            <p:nvPr/>
          </p:nvSpPr>
          <p:spPr bwMode="auto">
            <a:xfrm flipV="1">
              <a:off x="2927350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40"/>
            <p:cNvSpPr>
              <a:spLocks noChangeShapeType="1"/>
            </p:cNvSpPr>
            <p:nvPr/>
          </p:nvSpPr>
          <p:spPr bwMode="auto">
            <a:xfrm flipV="1">
              <a:off x="3009900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41"/>
            <p:cNvSpPr>
              <a:spLocks noChangeShapeType="1"/>
            </p:cNvSpPr>
            <p:nvPr/>
          </p:nvSpPr>
          <p:spPr bwMode="auto">
            <a:xfrm flipV="1">
              <a:off x="3095625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42"/>
            <p:cNvSpPr>
              <a:spLocks noChangeShapeType="1"/>
            </p:cNvSpPr>
            <p:nvPr/>
          </p:nvSpPr>
          <p:spPr bwMode="auto">
            <a:xfrm flipV="1">
              <a:off x="3181350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43"/>
            <p:cNvSpPr>
              <a:spLocks noChangeShapeType="1"/>
            </p:cNvSpPr>
            <p:nvPr/>
          </p:nvSpPr>
          <p:spPr bwMode="auto">
            <a:xfrm flipV="1">
              <a:off x="3262313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Line 44"/>
            <p:cNvSpPr>
              <a:spLocks noChangeShapeType="1"/>
            </p:cNvSpPr>
            <p:nvPr/>
          </p:nvSpPr>
          <p:spPr bwMode="auto">
            <a:xfrm flipV="1">
              <a:off x="3348038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45"/>
            <p:cNvSpPr>
              <a:spLocks noChangeShapeType="1"/>
            </p:cNvSpPr>
            <p:nvPr/>
          </p:nvSpPr>
          <p:spPr bwMode="auto">
            <a:xfrm flipV="1">
              <a:off x="3433763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Line 46"/>
            <p:cNvSpPr>
              <a:spLocks noChangeShapeType="1"/>
            </p:cNvSpPr>
            <p:nvPr/>
          </p:nvSpPr>
          <p:spPr bwMode="auto">
            <a:xfrm flipV="1">
              <a:off x="3519488" y="7938"/>
              <a:ext cx="5118100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Line 47"/>
            <p:cNvSpPr>
              <a:spLocks noChangeShapeType="1"/>
            </p:cNvSpPr>
            <p:nvPr/>
          </p:nvSpPr>
          <p:spPr bwMode="auto">
            <a:xfrm flipV="1">
              <a:off x="3602038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48"/>
            <p:cNvSpPr>
              <a:spLocks noChangeShapeType="1"/>
            </p:cNvSpPr>
            <p:nvPr/>
          </p:nvSpPr>
          <p:spPr bwMode="auto">
            <a:xfrm flipV="1">
              <a:off x="3686175" y="7938"/>
              <a:ext cx="5122863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Line 49"/>
            <p:cNvSpPr>
              <a:spLocks noChangeShapeType="1"/>
            </p:cNvSpPr>
            <p:nvPr/>
          </p:nvSpPr>
          <p:spPr bwMode="auto">
            <a:xfrm flipV="1">
              <a:off x="3771900" y="7938"/>
              <a:ext cx="5119688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Line 50"/>
            <p:cNvSpPr>
              <a:spLocks noChangeShapeType="1"/>
            </p:cNvSpPr>
            <p:nvPr/>
          </p:nvSpPr>
          <p:spPr bwMode="auto">
            <a:xfrm flipV="1">
              <a:off x="3854450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Line 51"/>
            <p:cNvSpPr>
              <a:spLocks noChangeShapeType="1"/>
            </p:cNvSpPr>
            <p:nvPr/>
          </p:nvSpPr>
          <p:spPr bwMode="auto">
            <a:xfrm flipV="1">
              <a:off x="3940175" y="7938"/>
              <a:ext cx="5121275" cy="5127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52"/>
            <p:cNvSpPr>
              <a:spLocks noChangeShapeType="1"/>
            </p:cNvSpPr>
            <p:nvPr/>
          </p:nvSpPr>
          <p:spPr bwMode="auto">
            <a:xfrm flipV="1">
              <a:off x="9115425" y="7938"/>
              <a:ext cx="28575" cy="285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53"/>
            <p:cNvSpPr>
              <a:spLocks noChangeShapeType="1"/>
            </p:cNvSpPr>
            <p:nvPr/>
          </p:nvSpPr>
          <p:spPr bwMode="auto">
            <a:xfrm flipV="1">
              <a:off x="4024313" y="36513"/>
              <a:ext cx="5091113" cy="50990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54"/>
            <p:cNvSpPr>
              <a:spLocks noChangeShapeType="1"/>
            </p:cNvSpPr>
            <p:nvPr/>
          </p:nvSpPr>
          <p:spPr bwMode="auto">
            <a:xfrm flipV="1">
              <a:off x="4106863" y="122238"/>
              <a:ext cx="5008563" cy="50133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Line 55"/>
            <p:cNvSpPr>
              <a:spLocks noChangeShapeType="1"/>
            </p:cNvSpPr>
            <p:nvPr/>
          </p:nvSpPr>
          <p:spPr bwMode="auto">
            <a:xfrm flipV="1">
              <a:off x="4192588" y="207963"/>
              <a:ext cx="4922838" cy="49276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56"/>
            <p:cNvSpPr>
              <a:spLocks noChangeShapeType="1"/>
            </p:cNvSpPr>
            <p:nvPr/>
          </p:nvSpPr>
          <p:spPr bwMode="auto">
            <a:xfrm flipV="1">
              <a:off x="4278313" y="290513"/>
              <a:ext cx="4837113" cy="48450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Line 57"/>
            <p:cNvSpPr>
              <a:spLocks noChangeShapeType="1"/>
            </p:cNvSpPr>
            <p:nvPr/>
          </p:nvSpPr>
          <p:spPr bwMode="auto">
            <a:xfrm flipV="1">
              <a:off x="4360863" y="374651"/>
              <a:ext cx="4754563" cy="47609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58"/>
            <p:cNvSpPr>
              <a:spLocks noChangeShapeType="1"/>
            </p:cNvSpPr>
            <p:nvPr/>
          </p:nvSpPr>
          <p:spPr bwMode="auto">
            <a:xfrm flipV="1">
              <a:off x="4445000" y="460376"/>
              <a:ext cx="4670425" cy="46751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59"/>
            <p:cNvSpPr>
              <a:spLocks noChangeShapeType="1"/>
            </p:cNvSpPr>
            <p:nvPr/>
          </p:nvSpPr>
          <p:spPr bwMode="auto">
            <a:xfrm flipV="1">
              <a:off x="4530725" y="542926"/>
              <a:ext cx="4584700" cy="45926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60"/>
            <p:cNvSpPr>
              <a:spLocks noChangeShapeType="1"/>
            </p:cNvSpPr>
            <p:nvPr/>
          </p:nvSpPr>
          <p:spPr bwMode="auto">
            <a:xfrm flipV="1">
              <a:off x="4613275" y="628651"/>
              <a:ext cx="4502150" cy="45069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61"/>
            <p:cNvSpPr>
              <a:spLocks noChangeShapeType="1"/>
            </p:cNvSpPr>
            <p:nvPr/>
          </p:nvSpPr>
          <p:spPr bwMode="auto">
            <a:xfrm flipV="1">
              <a:off x="4699000" y="714376"/>
              <a:ext cx="4416425" cy="44211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62"/>
            <p:cNvSpPr>
              <a:spLocks noChangeShapeType="1"/>
            </p:cNvSpPr>
            <p:nvPr/>
          </p:nvSpPr>
          <p:spPr bwMode="auto">
            <a:xfrm flipV="1">
              <a:off x="4783138" y="795338"/>
              <a:ext cx="4332288" cy="43402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63"/>
            <p:cNvSpPr>
              <a:spLocks noChangeShapeType="1"/>
            </p:cNvSpPr>
            <p:nvPr/>
          </p:nvSpPr>
          <p:spPr bwMode="auto">
            <a:xfrm flipV="1">
              <a:off x="4865688" y="881063"/>
              <a:ext cx="4249738" cy="42545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64"/>
            <p:cNvSpPr>
              <a:spLocks noChangeShapeType="1"/>
            </p:cNvSpPr>
            <p:nvPr/>
          </p:nvSpPr>
          <p:spPr bwMode="auto">
            <a:xfrm flipV="1">
              <a:off x="4951413" y="966788"/>
              <a:ext cx="4164013" cy="41687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65"/>
            <p:cNvSpPr>
              <a:spLocks noChangeShapeType="1"/>
            </p:cNvSpPr>
            <p:nvPr/>
          </p:nvSpPr>
          <p:spPr bwMode="auto">
            <a:xfrm flipV="1">
              <a:off x="5037138" y="1049338"/>
              <a:ext cx="4078288" cy="40862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66"/>
            <p:cNvSpPr>
              <a:spLocks noChangeShapeType="1"/>
            </p:cNvSpPr>
            <p:nvPr/>
          </p:nvSpPr>
          <p:spPr bwMode="auto">
            <a:xfrm flipV="1">
              <a:off x="5119688" y="1135063"/>
              <a:ext cx="3995738" cy="40005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67"/>
            <p:cNvSpPr>
              <a:spLocks noChangeShapeType="1"/>
            </p:cNvSpPr>
            <p:nvPr/>
          </p:nvSpPr>
          <p:spPr bwMode="auto">
            <a:xfrm flipV="1">
              <a:off x="5203825" y="1220788"/>
              <a:ext cx="3911600" cy="39147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68"/>
            <p:cNvSpPr>
              <a:spLocks noChangeShapeType="1"/>
            </p:cNvSpPr>
            <p:nvPr/>
          </p:nvSpPr>
          <p:spPr bwMode="auto">
            <a:xfrm flipV="1">
              <a:off x="5289550" y="1301751"/>
              <a:ext cx="3825875" cy="38338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69"/>
            <p:cNvSpPr>
              <a:spLocks noChangeShapeType="1"/>
            </p:cNvSpPr>
            <p:nvPr/>
          </p:nvSpPr>
          <p:spPr bwMode="auto">
            <a:xfrm flipV="1">
              <a:off x="5372100" y="1387476"/>
              <a:ext cx="3743325" cy="37480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70"/>
            <p:cNvSpPr>
              <a:spLocks noChangeShapeType="1"/>
            </p:cNvSpPr>
            <p:nvPr/>
          </p:nvSpPr>
          <p:spPr bwMode="auto">
            <a:xfrm flipV="1">
              <a:off x="5457825" y="1473201"/>
              <a:ext cx="3657600" cy="36623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71"/>
            <p:cNvSpPr>
              <a:spLocks noChangeShapeType="1"/>
            </p:cNvSpPr>
            <p:nvPr/>
          </p:nvSpPr>
          <p:spPr bwMode="auto">
            <a:xfrm flipV="1">
              <a:off x="5541963" y="1558926"/>
              <a:ext cx="3573463" cy="35766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72"/>
            <p:cNvSpPr>
              <a:spLocks noChangeShapeType="1"/>
            </p:cNvSpPr>
            <p:nvPr/>
          </p:nvSpPr>
          <p:spPr bwMode="auto">
            <a:xfrm flipV="1">
              <a:off x="5624513" y="1641476"/>
              <a:ext cx="3490913" cy="34940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73"/>
            <p:cNvSpPr>
              <a:spLocks noChangeShapeType="1"/>
            </p:cNvSpPr>
            <p:nvPr/>
          </p:nvSpPr>
          <p:spPr bwMode="auto">
            <a:xfrm flipV="1">
              <a:off x="5710238" y="1727201"/>
              <a:ext cx="3405188" cy="34083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74"/>
            <p:cNvSpPr>
              <a:spLocks noChangeShapeType="1"/>
            </p:cNvSpPr>
            <p:nvPr/>
          </p:nvSpPr>
          <p:spPr bwMode="auto">
            <a:xfrm flipV="1">
              <a:off x="5795963" y="1811338"/>
              <a:ext cx="3319463" cy="33242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75"/>
            <p:cNvSpPr>
              <a:spLocks noChangeShapeType="1"/>
            </p:cNvSpPr>
            <p:nvPr/>
          </p:nvSpPr>
          <p:spPr bwMode="auto">
            <a:xfrm flipV="1">
              <a:off x="5878513" y="1893888"/>
              <a:ext cx="3236913" cy="32416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76"/>
            <p:cNvSpPr>
              <a:spLocks noChangeShapeType="1"/>
            </p:cNvSpPr>
            <p:nvPr/>
          </p:nvSpPr>
          <p:spPr bwMode="auto">
            <a:xfrm flipV="1">
              <a:off x="5962650" y="1979613"/>
              <a:ext cx="3152775" cy="31559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77"/>
            <p:cNvSpPr>
              <a:spLocks noChangeShapeType="1"/>
            </p:cNvSpPr>
            <p:nvPr/>
          </p:nvSpPr>
          <p:spPr bwMode="auto">
            <a:xfrm flipV="1">
              <a:off x="6048375" y="2065338"/>
              <a:ext cx="3067050" cy="30702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78"/>
            <p:cNvSpPr>
              <a:spLocks noChangeShapeType="1"/>
            </p:cNvSpPr>
            <p:nvPr/>
          </p:nvSpPr>
          <p:spPr bwMode="auto">
            <a:xfrm flipV="1">
              <a:off x="6134100" y="2147888"/>
              <a:ext cx="2981325" cy="29876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79"/>
            <p:cNvSpPr>
              <a:spLocks noChangeShapeType="1"/>
            </p:cNvSpPr>
            <p:nvPr/>
          </p:nvSpPr>
          <p:spPr bwMode="auto">
            <a:xfrm flipV="1">
              <a:off x="6216650" y="2233613"/>
              <a:ext cx="2898775" cy="29019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80"/>
            <p:cNvSpPr>
              <a:spLocks noChangeShapeType="1"/>
            </p:cNvSpPr>
            <p:nvPr/>
          </p:nvSpPr>
          <p:spPr bwMode="auto">
            <a:xfrm flipV="1">
              <a:off x="6300788" y="2319338"/>
              <a:ext cx="2814638" cy="28162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81"/>
            <p:cNvSpPr>
              <a:spLocks noChangeShapeType="1"/>
            </p:cNvSpPr>
            <p:nvPr/>
          </p:nvSpPr>
          <p:spPr bwMode="auto">
            <a:xfrm flipV="1">
              <a:off x="6386513" y="2400301"/>
              <a:ext cx="2728913" cy="27352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82"/>
            <p:cNvSpPr>
              <a:spLocks noChangeShapeType="1"/>
            </p:cNvSpPr>
            <p:nvPr/>
          </p:nvSpPr>
          <p:spPr bwMode="auto">
            <a:xfrm flipV="1">
              <a:off x="6469063" y="2486026"/>
              <a:ext cx="2646363" cy="26495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83"/>
            <p:cNvSpPr>
              <a:spLocks noChangeShapeType="1"/>
            </p:cNvSpPr>
            <p:nvPr/>
          </p:nvSpPr>
          <p:spPr bwMode="auto">
            <a:xfrm flipV="1">
              <a:off x="6554788" y="2571751"/>
              <a:ext cx="2560638" cy="25638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84"/>
            <p:cNvSpPr>
              <a:spLocks noChangeShapeType="1"/>
            </p:cNvSpPr>
            <p:nvPr/>
          </p:nvSpPr>
          <p:spPr bwMode="auto">
            <a:xfrm flipV="1">
              <a:off x="6640513" y="2654301"/>
              <a:ext cx="2474913" cy="24812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85"/>
            <p:cNvSpPr>
              <a:spLocks noChangeShapeType="1"/>
            </p:cNvSpPr>
            <p:nvPr/>
          </p:nvSpPr>
          <p:spPr bwMode="auto">
            <a:xfrm flipV="1">
              <a:off x="6721475" y="2740026"/>
              <a:ext cx="2393950" cy="23955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86"/>
            <p:cNvSpPr>
              <a:spLocks noChangeShapeType="1"/>
            </p:cNvSpPr>
            <p:nvPr/>
          </p:nvSpPr>
          <p:spPr bwMode="auto">
            <a:xfrm flipV="1">
              <a:off x="6807200" y="2825751"/>
              <a:ext cx="2308225" cy="23098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87"/>
            <p:cNvSpPr>
              <a:spLocks noChangeShapeType="1"/>
            </p:cNvSpPr>
            <p:nvPr/>
          </p:nvSpPr>
          <p:spPr bwMode="auto">
            <a:xfrm flipV="1">
              <a:off x="6892925" y="2906713"/>
              <a:ext cx="2222500" cy="22288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88"/>
            <p:cNvSpPr>
              <a:spLocks noChangeShapeType="1"/>
            </p:cNvSpPr>
            <p:nvPr/>
          </p:nvSpPr>
          <p:spPr bwMode="auto">
            <a:xfrm flipV="1">
              <a:off x="6975475" y="2992438"/>
              <a:ext cx="2139950" cy="21431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89"/>
            <p:cNvSpPr>
              <a:spLocks noChangeShapeType="1"/>
            </p:cNvSpPr>
            <p:nvPr/>
          </p:nvSpPr>
          <p:spPr bwMode="auto">
            <a:xfrm flipV="1">
              <a:off x="7059613" y="3078163"/>
              <a:ext cx="2055813" cy="20574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90"/>
            <p:cNvSpPr>
              <a:spLocks noChangeShapeType="1"/>
            </p:cNvSpPr>
            <p:nvPr/>
          </p:nvSpPr>
          <p:spPr bwMode="auto">
            <a:xfrm flipV="1">
              <a:off x="7145338" y="3163888"/>
              <a:ext cx="1970088" cy="19716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91"/>
            <p:cNvSpPr>
              <a:spLocks noChangeShapeType="1"/>
            </p:cNvSpPr>
            <p:nvPr/>
          </p:nvSpPr>
          <p:spPr bwMode="auto">
            <a:xfrm flipV="1">
              <a:off x="7227888" y="3246438"/>
              <a:ext cx="1887538" cy="18891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92"/>
            <p:cNvSpPr>
              <a:spLocks noChangeShapeType="1"/>
            </p:cNvSpPr>
            <p:nvPr/>
          </p:nvSpPr>
          <p:spPr bwMode="auto">
            <a:xfrm flipV="1">
              <a:off x="7313613" y="3332163"/>
              <a:ext cx="1801813" cy="18034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93"/>
            <p:cNvSpPr>
              <a:spLocks noChangeShapeType="1"/>
            </p:cNvSpPr>
            <p:nvPr/>
          </p:nvSpPr>
          <p:spPr bwMode="auto">
            <a:xfrm flipV="1">
              <a:off x="7399338" y="3416301"/>
              <a:ext cx="1716088" cy="17192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94"/>
            <p:cNvSpPr>
              <a:spLocks noChangeShapeType="1"/>
            </p:cNvSpPr>
            <p:nvPr/>
          </p:nvSpPr>
          <p:spPr bwMode="auto">
            <a:xfrm flipV="1">
              <a:off x="7480300" y="3498851"/>
              <a:ext cx="1635125" cy="16367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95"/>
            <p:cNvSpPr>
              <a:spLocks noChangeShapeType="1"/>
            </p:cNvSpPr>
            <p:nvPr/>
          </p:nvSpPr>
          <p:spPr bwMode="auto">
            <a:xfrm flipV="1">
              <a:off x="7566025" y="3584576"/>
              <a:ext cx="1549400" cy="15509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96"/>
            <p:cNvSpPr>
              <a:spLocks noChangeShapeType="1"/>
            </p:cNvSpPr>
            <p:nvPr/>
          </p:nvSpPr>
          <p:spPr bwMode="auto">
            <a:xfrm flipV="1">
              <a:off x="7651750" y="3670301"/>
              <a:ext cx="1463675" cy="14652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97"/>
            <p:cNvSpPr>
              <a:spLocks noChangeShapeType="1"/>
            </p:cNvSpPr>
            <p:nvPr/>
          </p:nvSpPr>
          <p:spPr bwMode="auto">
            <a:xfrm flipV="1">
              <a:off x="7734300" y="3752851"/>
              <a:ext cx="1381125" cy="13827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98"/>
            <p:cNvSpPr>
              <a:spLocks noChangeShapeType="1"/>
            </p:cNvSpPr>
            <p:nvPr/>
          </p:nvSpPr>
          <p:spPr bwMode="auto">
            <a:xfrm flipV="1">
              <a:off x="7818438" y="3838576"/>
              <a:ext cx="1296988" cy="12969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99"/>
            <p:cNvSpPr>
              <a:spLocks noChangeShapeType="1"/>
            </p:cNvSpPr>
            <p:nvPr/>
          </p:nvSpPr>
          <p:spPr bwMode="auto">
            <a:xfrm flipV="1">
              <a:off x="7904163" y="3922713"/>
              <a:ext cx="1211263" cy="12128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100"/>
            <p:cNvSpPr>
              <a:spLocks noChangeShapeType="1"/>
            </p:cNvSpPr>
            <p:nvPr/>
          </p:nvSpPr>
          <p:spPr bwMode="auto">
            <a:xfrm flipV="1">
              <a:off x="7986713" y="4005263"/>
              <a:ext cx="1128713" cy="11303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101"/>
            <p:cNvSpPr>
              <a:spLocks noChangeShapeType="1"/>
            </p:cNvSpPr>
            <p:nvPr/>
          </p:nvSpPr>
          <p:spPr bwMode="auto">
            <a:xfrm flipV="1">
              <a:off x="8072438" y="4090988"/>
              <a:ext cx="1042988" cy="10445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102"/>
            <p:cNvSpPr>
              <a:spLocks noChangeShapeType="1"/>
            </p:cNvSpPr>
            <p:nvPr/>
          </p:nvSpPr>
          <p:spPr bwMode="auto">
            <a:xfrm flipV="1">
              <a:off x="8158163" y="4176713"/>
              <a:ext cx="957263" cy="9588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103"/>
            <p:cNvSpPr>
              <a:spLocks noChangeShapeType="1"/>
            </p:cNvSpPr>
            <p:nvPr/>
          </p:nvSpPr>
          <p:spPr bwMode="auto">
            <a:xfrm flipV="1">
              <a:off x="8239125" y="4259263"/>
              <a:ext cx="876300" cy="8763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Line 104"/>
            <p:cNvSpPr>
              <a:spLocks noChangeShapeType="1"/>
            </p:cNvSpPr>
            <p:nvPr/>
          </p:nvSpPr>
          <p:spPr bwMode="auto">
            <a:xfrm flipV="1">
              <a:off x="8324850" y="4344988"/>
              <a:ext cx="790575" cy="7905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Line 105"/>
            <p:cNvSpPr>
              <a:spLocks noChangeShapeType="1"/>
            </p:cNvSpPr>
            <p:nvPr/>
          </p:nvSpPr>
          <p:spPr bwMode="auto">
            <a:xfrm flipV="1">
              <a:off x="8410575" y="4429126"/>
              <a:ext cx="704850" cy="7064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Line 106"/>
            <p:cNvSpPr>
              <a:spLocks noChangeShapeType="1"/>
            </p:cNvSpPr>
            <p:nvPr/>
          </p:nvSpPr>
          <p:spPr bwMode="auto">
            <a:xfrm flipV="1">
              <a:off x="8493125" y="4511676"/>
              <a:ext cx="622300" cy="6238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Line 107"/>
            <p:cNvSpPr>
              <a:spLocks noChangeShapeType="1"/>
            </p:cNvSpPr>
            <p:nvPr/>
          </p:nvSpPr>
          <p:spPr bwMode="auto">
            <a:xfrm flipV="1">
              <a:off x="8577263" y="4597401"/>
              <a:ext cx="538163" cy="5381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Line 108"/>
            <p:cNvSpPr>
              <a:spLocks noChangeShapeType="1"/>
            </p:cNvSpPr>
            <p:nvPr/>
          </p:nvSpPr>
          <p:spPr bwMode="auto">
            <a:xfrm flipV="1">
              <a:off x="8662988" y="4683126"/>
              <a:ext cx="452438" cy="4524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Line 109"/>
            <p:cNvSpPr>
              <a:spLocks noChangeShapeType="1"/>
            </p:cNvSpPr>
            <p:nvPr/>
          </p:nvSpPr>
          <p:spPr bwMode="auto">
            <a:xfrm flipV="1">
              <a:off x="8748713" y="4765676"/>
              <a:ext cx="366713" cy="3698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110"/>
            <p:cNvSpPr>
              <a:spLocks noChangeShapeType="1"/>
            </p:cNvSpPr>
            <p:nvPr/>
          </p:nvSpPr>
          <p:spPr bwMode="auto">
            <a:xfrm flipV="1">
              <a:off x="8831263" y="4851401"/>
              <a:ext cx="284163" cy="2841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Line 111"/>
            <p:cNvSpPr>
              <a:spLocks noChangeShapeType="1"/>
            </p:cNvSpPr>
            <p:nvPr/>
          </p:nvSpPr>
          <p:spPr bwMode="auto">
            <a:xfrm flipV="1">
              <a:off x="8916988" y="4935538"/>
              <a:ext cx="198438" cy="2000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Line 112"/>
            <p:cNvSpPr>
              <a:spLocks noChangeShapeType="1"/>
            </p:cNvSpPr>
            <p:nvPr/>
          </p:nvSpPr>
          <p:spPr bwMode="auto">
            <a:xfrm flipV="1">
              <a:off x="9001125" y="5021263"/>
              <a:ext cx="114300" cy="1143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113"/>
            <p:cNvSpPr>
              <a:spLocks noChangeShapeType="1"/>
            </p:cNvSpPr>
            <p:nvPr/>
          </p:nvSpPr>
          <p:spPr bwMode="auto">
            <a:xfrm flipV="1">
              <a:off x="9083675" y="5103813"/>
              <a:ext cx="31750" cy="317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114"/>
            <p:cNvSpPr>
              <a:spLocks noChangeShapeType="1"/>
            </p:cNvSpPr>
            <p:nvPr/>
          </p:nvSpPr>
          <p:spPr bwMode="auto">
            <a:xfrm flipV="1">
              <a:off x="9525" y="7938"/>
              <a:ext cx="5081588" cy="50863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115"/>
            <p:cNvSpPr>
              <a:spLocks noChangeShapeType="1"/>
            </p:cNvSpPr>
            <p:nvPr/>
          </p:nvSpPr>
          <p:spPr bwMode="auto">
            <a:xfrm flipV="1">
              <a:off x="9525" y="7938"/>
              <a:ext cx="4989513" cy="49974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116"/>
            <p:cNvSpPr>
              <a:spLocks noChangeShapeType="1"/>
            </p:cNvSpPr>
            <p:nvPr/>
          </p:nvSpPr>
          <p:spPr bwMode="auto">
            <a:xfrm flipV="1">
              <a:off x="9525" y="7938"/>
              <a:ext cx="4900613" cy="49053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Line 117"/>
            <p:cNvSpPr>
              <a:spLocks noChangeShapeType="1"/>
            </p:cNvSpPr>
            <p:nvPr/>
          </p:nvSpPr>
          <p:spPr bwMode="auto">
            <a:xfrm flipV="1">
              <a:off x="9525" y="7938"/>
              <a:ext cx="4808538" cy="48180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Line 118"/>
            <p:cNvSpPr>
              <a:spLocks noChangeShapeType="1"/>
            </p:cNvSpPr>
            <p:nvPr/>
          </p:nvSpPr>
          <p:spPr bwMode="auto">
            <a:xfrm flipV="1">
              <a:off x="9525" y="7938"/>
              <a:ext cx="4721225" cy="47259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119"/>
            <p:cNvSpPr>
              <a:spLocks noChangeShapeType="1"/>
            </p:cNvSpPr>
            <p:nvPr/>
          </p:nvSpPr>
          <p:spPr bwMode="auto">
            <a:xfrm flipV="1">
              <a:off x="9525" y="7938"/>
              <a:ext cx="4629150" cy="46370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Line 120"/>
            <p:cNvSpPr>
              <a:spLocks noChangeShapeType="1"/>
            </p:cNvSpPr>
            <p:nvPr/>
          </p:nvSpPr>
          <p:spPr bwMode="auto">
            <a:xfrm flipV="1">
              <a:off x="9525" y="7938"/>
              <a:ext cx="4540250" cy="45450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Line 121"/>
            <p:cNvSpPr>
              <a:spLocks noChangeShapeType="1"/>
            </p:cNvSpPr>
            <p:nvPr/>
          </p:nvSpPr>
          <p:spPr bwMode="auto">
            <a:xfrm flipV="1">
              <a:off x="9525" y="7938"/>
              <a:ext cx="4448175" cy="44561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122"/>
            <p:cNvSpPr>
              <a:spLocks noChangeShapeType="1"/>
            </p:cNvSpPr>
            <p:nvPr/>
          </p:nvSpPr>
          <p:spPr bwMode="auto">
            <a:xfrm flipV="1">
              <a:off x="9525" y="7938"/>
              <a:ext cx="4359275" cy="43656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Line 123"/>
            <p:cNvSpPr>
              <a:spLocks noChangeShapeType="1"/>
            </p:cNvSpPr>
            <p:nvPr/>
          </p:nvSpPr>
          <p:spPr bwMode="auto">
            <a:xfrm flipV="1">
              <a:off x="0" y="7938"/>
              <a:ext cx="4281488" cy="42862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Line 124"/>
            <p:cNvSpPr>
              <a:spLocks noChangeShapeType="1"/>
            </p:cNvSpPr>
            <p:nvPr/>
          </p:nvSpPr>
          <p:spPr bwMode="auto">
            <a:xfrm flipV="1">
              <a:off x="9525" y="7938"/>
              <a:ext cx="4179888" cy="41846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125"/>
            <p:cNvSpPr>
              <a:spLocks noChangeShapeType="1"/>
            </p:cNvSpPr>
            <p:nvPr/>
          </p:nvSpPr>
          <p:spPr bwMode="auto">
            <a:xfrm flipV="1">
              <a:off x="9525" y="7938"/>
              <a:ext cx="4090988" cy="40957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126"/>
            <p:cNvSpPr>
              <a:spLocks noChangeShapeType="1"/>
            </p:cNvSpPr>
            <p:nvPr/>
          </p:nvSpPr>
          <p:spPr bwMode="auto">
            <a:xfrm flipV="1">
              <a:off x="9525" y="7938"/>
              <a:ext cx="4000500" cy="40036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127"/>
            <p:cNvSpPr>
              <a:spLocks noChangeShapeType="1"/>
            </p:cNvSpPr>
            <p:nvPr/>
          </p:nvSpPr>
          <p:spPr bwMode="auto">
            <a:xfrm flipV="1">
              <a:off x="9525" y="7938"/>
              <a:ext cx="3911600" cy="39147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128"/>
            <p:cNvSpPr>
              <a:spLocks noChangeShapeType="1"/>
            </p:cNvSpPr>
            <p:nvPr/>
          </p:nvSpPr>
          <p:spPr bwMode="auto">
            <a:xfrm flipV="1">
              <a:off x="9525" y="7938"/>
              <a:ext cx="3819525" cy="38242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Line 129"/>
            <p:cNvSpPr>
              <a:spLocks noChangeShapeType="1"/>
            </p:cNvSpPr>
            <p:nvPr/>
          </p:nvSpPr>
          <p:spPr bwMode="auto">
            <a:xfrm flipV="1">
              <a:off x="9525" y="7938"/>
              <a:ext cx="3730625" cy="37353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Line 130"/>
            <p:cNvSpPr>
              <a:spLocks noChangeShapeType="1"/>
            </p:cNvSpPr>
            <p:nvPr/>
          </p:nvSpPr>
          <p:spPr bwMode="auto">
            <a:xfrm flipV="1">
              <a:off x="9525" y="7938"/>
              <a:ext cx="3638550" cy="36433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131"/>
            <p:cNvSpPr>
              <a:spLocks noChangeShapeType="1"/>
            </p:cNvSpPr>
            <p:nvPr/>
          </p:nvSpPr>
          <p:spPr bwMode="auto">
            <a:xfrm flipV="1">
              <a:off x="9525" y="7938"/>
              <a:ext cx="3551238" cy="35544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Line 132"/>
            <p:cNvSpPr>
              <a:spLocks noChangeShapeType="1"/>
            </p:cNvSpPr>
            <p:nvPr/>
          </p:nvSpPr>
          <p:spPr bwMode="auto">
            <a:xfrm flipV="1">
              <a:off x="9525" y="7938"/>
              <a:ext cx="3459163" cy="34623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Line 133"/>
            <p:cNvSpPr>
              <a:spLocks noChangeShapeType="1"/>
            </p:cNvSpPr>
            <p:nvPr/>
          </p:nvSpPr>
          <p:spPr bwMode="auto">
            <a:xfrm flipV="1">
              <a:off x="9525" y="7938"/>
              <a:ext cx="3370263" cy="33734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Line 134"/>
            <p:cNvSpPr>
              <a:spLocks noChangeShapeType="1"/>
            </p:cNvSpPr>
            <p:nvPr/>
          </p:nvSpPr>
          <p:spPr bwMode="auto">
            <a:xfrm flipV="1">
              <a:off x="9525" y="7938"/>
              <a:ext cx="3278188" cy="32829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Line 135"/>
            <p:cNvSpPr>
              <a:spLocks noChangeShapeType="1"/>
            </p:cNvSpPr>
            <p:nvPr/>
          </p:nvSpPr>
          <p:spPr bwMode="auto">
            <a:xfrm flipV="1">
              <a:off x="9525" y="7938"/>
              <a:ext cx="3190875" cy="319405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Line 136"/>
            <p:cNvSpPr>
              <a:spLocks noChangeShapeType="1"/>
            </p:cNvSpPr>
            <p:nvPr/>
          </p:nvSpPr>
          <p:spPr bwMode="auto">
            <a:xfrm flipV="1">
              <a:off x="9525" y="7938"/>
              <a:ext cx="3098800" cy="31019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Line 137"/>
            <p:cNvSpPr>
              <a:spLocks noChangeShapeType="1"/>
            </p:cNvSpPr>
            <p:nvPr/>
          </p:nvSpPr>
          <p:spPr bwMode="auto">
            <a:xfrm flipV="1">
              <a:off x="9525" y="7938"/>
              <a:ext cx="3009900" cy="30130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Line 138"/>
            <p:cNvSpPr>
              <a:spLocks noChangeShapeType="1"/>
            </p:cNvSpPr>
            <p:nvPr/>
          </p:nvSpPr>
          <p:spPr bwMode="auto">
            <a:xfrm flipV="1">
              <a:off x="0" y="7938"/>
              <a:ext cx="2927350" cy="29337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Line 139"/>
            <p:cNvSpPr>
              <a:spLocks noChangeShapeType="1"/>
            </p:cNvSpPr>
            <p:nvPr/>
          </p:nvSpPr>
          <p:spPr bwMode="auto">
            <a:xfrm flipV="1">
              <a:off x="9525" y="7938"/>
              <a:ext cx="2830513" cy="28321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Line 140"/>
            <p:cNvSpPr>
              <a:spLocks noChangeShapeType="1"/>
            </p:cNvSpPr>
            <p:nvPr/>
          </p:nvSpPr>
          <p:spPr bwMode="auto">
            <a:xfrm flipV="1">
              <a:off x="9525" y="7938"/>
              <a:ext cx="2738438" cy="27416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Line 141"/>
            <p:cNvSpPr>
              <a:spLocks noChangeShapeType="1"/>
            </p:cNvSpPr>
            <p:nvPr/>
          </p:nvSpPr>
          <p:spPr bwMode="auto">
            <a:xfrm flipV="1">
              <a:off x="9525" y="7938"/>
              <a:ext cx="2649538" cy="26527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Line 142"/>
            <p:cNvSpPr>
              <a:spLocks noChangeShapeType="1"/>
            </p:cNvSpPr>
            <p:nvPr/>
          </p:nvSpPr>
          <p:spPr bwMode="auto">
            <a:xfrm flipV="1">
              <a:off x="0" y="7938"/>
              <a:ext cx="2566988" cy="25733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Line 143"/>
            <p:cNvSpPr>
              <a:spLocks noChangeShapeType="1"/>
            </p:cNvSpPr>
            <p:nvPr/>
          </p:nvSpPr>
          <p:spPr bwMode="auto">
            <a:xfrm flipV="1">
              <a:off x="9525" y="7938"/>
              <a:ext cx="2470150" cy="24717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Line 144"/>
            <p:cNvSpPr>
              <a:spLocks noChangeShapeType="1"/>
            </p:cNvSpPr>
            <p:nvPr/>
          </p:nvSpPr>
          <p:spPr bwMode="auto">
            <a:xfrm flipV="1">
              <a:off x="9525" y="7938"/>
              <a:ext cx="2378075" cy="23796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Line 145"/>
            <p:cNvSpPr>
              <a:spLocks noChangeShapeType="1"/>
            </p:cNvSpPr>
            <p:nvPr/>
          </p:nvSpPr>
          <p:spPr bwMode="auto">
            <a:xfrm flipV="1">
              <a:off x="0" y="7938"/>
              <a:ext cx="2298700" cy="23018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Line 146"/>
            <p:cNvSpPr>
              <a:spLocks noChangeShapeType="1"/>
            </p:cNvSpPr>
            <p:nvPr/>
          </p:nvSpPr>
          <p:spPr bwMode="auto">
            <a:xfrm flipV="1">
              <a:off x="0" y="7938"/>
              <a:ext cx="2206625" cy="22129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Line 147"/>
            <p:cNvSpPr>
              <a:spLocks noChangeShapeType="1"/>
            </p:cNvSpPr>
            <p:nvPr/>
          </p:nvSpPr>
          <p:spPr bwMode="auto">
            <a:xfrm flipV="1">
              <a:off x="9525" y="7938"/>
              <a:ext cx="2108200" cy="21113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Line 148"/>
            <p:cNvSpPr>
              <a:spLocks noChangeShapeType="1"/>
            </p:cNvSpPr>
            <p:nvPr/>
          </p:nvSpPr>
          <p:spPr bwMode="auto">
            <a:xfrm flipV="1">
              <a:off x="9525" y="7938"/>
              <a:ext cx="2017713" cy="20224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149"/>
            <p:cNvSpPr>
              <a:spLocks noChangeShapeType="1"/>
            </p:cNvSpPr>
            <p:nvPr/>
          </p:nvSpPr>
          <p:spPr bwMode="auto">
            <a:xfrm flipV="1">
              <a:off x="9525" y="7938"/>
              <a:ext cx="1928813" cy="19304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Line 150"/>
            <p:cNvSpPr>
              <a:spLocks noChangeShapeType="1"/>
            </p:cNvSpPr>
            <p:nvPr/>
          </p:nvSpPr>
          <p:spPr bwMode="auto">
            <a:xfrm flipV="1">
              <a:off x="9525" y="7938"/>
              <a:ext cx="1836738" cy="18415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Line 151"/>
            <p:cNvSpPr>
              <a:spLocks noChangeShapeType="1"/>
            </p:cNvSpPr>
            <p:nvPr/>
          </p:nvSpPr>
          <p:spPr bwMode="auto">
            <a:xfrm flipV="1">
              <a:off x="9525" y="7938"/>
              <a:ext cx="1747838" cy="17510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Line 152"/>
            <p:cNvSpPr>
              <a:spLocks noChangeShapeType="1"/>
            </p:cNvSpPr>
            <p:nvPr/>
          </p:nvSpPr>
          <p:spPr bwMode="auto">
            <a:xfrm flipV="1">
              <a:off x="9525" y="7938"/>
              <a:ext cx="1657350" cy="16621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Line 153"/>
            <p:cNvSpPr>
              <a:spLocks noChangeShapeType="1"/>
            </p:cNvSpPr>
            <p:nvPr/>
          </p:nvSpPr>
          <p:spPr bwMode="auto">
            <a:xfrm flipV="1">
              <a:off x="9525" y="7938"/>
              <a:ext cx="1568450" cy="15700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Line 154"/>
            <p:cNvSpPr>
              <a:spLocks noChangeShapeType="1"/>
            </p:cNvSpPr>
            <p:nvPr/>
          </p:nvSpPr>
          <p:spPr bwMode="auto">
            <a:xfrm flipV="1">
              <a:off x="0" y="7938"/>
              <a:ext cx="1485900" cy="14906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Line 155"/>
            <p:cNvSpPr>
              <a:spLocks noChangeShapeType="1"/>
            </p:cNvSpPr>
            <p:nvPr/>
          </p:nvSpPr>
          <p:spPr bwMode="auto">
            <a:xfrm flipV="1">
              <a:off x="9525" y="7938"/>
              <a:ext cx="1387475" cy="13890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Line 156"/>
            <p:cNvSpPr>
              <a:spLocks noChangeShapeType="1"/>
            </p:cNvSpPr>
            <p:nvPr/>
          </p:nvSpPr>
          <p:spPr bwMode="auto">
            <a:xfrm flipV="1">
              <a:off x="9525" y="7938"/>
              <a:ext cx="1296988" cy="13001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Line 157"/>
            <p:cNvSpPr>
              <a:spLocks noChangeShapeType="1"/>
            </p:cNvSpPr>
            <p:nvPr/>
          </p:nvSpPr>
          <p:spPr bwMode="auto">
            <a:xfrm flipV="1">
              <a:off x="9525" y="7938"/>
              <a:ext cx="1208088" cy="12096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Line 158"/>
            <p:cNvSpPr>
              <a:spLocks noChangeShapeType="1"/>
            </p:cNvSpPr>
            <p:nvPr/>
          </p:nvSpPr>
          <p:spPr bwMode="auto">
            <a:xfrm flipV="1">
              <a:off x="9525" y="7938"/>
              <a:ext cx="1119188" cy="11207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Line 159"/>
            <p:cNvSpPr>
              <a:spLocks noChangeShapeType="1"/>
            </p:cNvSpPr>
            <p:nvPr/>
          </p:nvSpPr>
          <p:spPr bwMode="auto">
            <a:xfrm flipV="1">
              <a:off x="9525" y="7938"/>
              <a:ext cx="1027113" cy="10287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Line 160"/>
            <p:cNvSpPr>
              <a:spLocks noChangeShapeType="1"/>
            </p:cNvSpPr>
            <p:nvPr/>
          </p:nvSpPr>
          <p:spPr bwMode="auto">
            <a:xfrm flipV="1">
              <a:off x="0" y="7938"/>
              <a:ext cx="949325" cy="9493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Line 161"/>
            <p:cNvSpPr>
              <a:spLocks noChangeShapeType="1"/>
            </p:cNvSpPr>
            <p:nvPr/>
          </p:nvSpPr>
          <p:spPr bwMode="auto">
            <a:xfrm flipV="1">
              <a:off x="9525" y="7938"/>
              <a:ext cx="847725" cy="84772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Line 162"/>
            <p:cNvSpPr>
              <a:spLocks noChangeShapeType="1"/>
            </p:cNvSpPr>
            <p:nvPr/>
          </p:nvSpPr>
          <p:spPr bwMode="auto">
            <a:xfrm flipV="1">
              <a:off x="9525" y="7938"/>
              <a:ext cx="758825" cy="76041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163"/>
            <p:cNvSpPr>
              <a:spLocks noChangeShapeType="1"/>
            </p:cNvSpPr>
            <p:nvPr/>
          </p:nvSpPr>
          <p:spPr bwMode="auto">
            <a:xfrm flipV="1">
              <a:off x="9525" y="7938"/>
              <a:ext cx="666750" cy="6683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Line 164"/>
            <p:cNvSpPr>
              <a:spLocks noChangeShapeType="1"/>
            </p:cNvSpPr>
            <p:nvPr/>
          </p:nvSpPr>
          <p:spPr bwMode="auto">
            <a:xfrm flipV="1">
              <a:off x="9525" y="7938"/>
              <a:ext cx="577850" cy="57943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165"/>
            <p:cNvSpPr>
              <a:spLocks noChangeShapeType="1"/>
            </p:cNvSpPr>
            <p:nvPr/>
          </p:nvSpPr>
          <p:spPr bwMode="auto">
            <a:xfrm flipV="1">
              <a:off x="9525" y="7938"/>
              <a:ext cx="487363" cy="4873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Line 166"/>
            <p:cNvSpPr>
              <a:spLocks noChangeShapeType="1"/>
            </p:cNvSpPr>
            <p:nvPr/>
          </p:nvSpPr>
          <p:spPr bwMode="auto">
            <a:xfrm flipV="1">
              <a:off x="9525" y="7938"/>
              <a:ext cx="398463" cy="398463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167"/>
            <p:cNvSpPr>
              <a:spLocks noChangeShapeType="1"/>
            </p:cNvSpPr>
            <p:nvPr/>
          </p:nvSpPr>
          <p:spPr bwMode="auto">
            <a:xfrm flipV="1">
              <a:off x="9525" y="7938"/>
              <a:ext cx="306388" cy="306388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Line 168"/>
            <p:cNvSpPr>
              <a:spLocks noChangeShapeType="1"/>
            </p:cNvSpPr>
            <p:nvPr/>
          </p:nvSpPr>
          <p:spPr bwMode="auto">
            <a:xfrm flipV="1">
              <a:off x="9525" y="7938"/>
              <a:ext cx="217488" cy="219075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169"/>
            <p:cNvSpPr>
              <a:spLocks noChangeShapeType="1"/>
            </p:cNvSpPr>
            <p:nvPr/>
          </p:nvSpPr>
          <p:spPr bwMode="auto">
            <a:xfrm flipV="1">
              <a:off x="9525" y="7938"/>
              <a:ext cx="127000" cy="1270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Line 170"/>
            <p:cNvSpPr>
              <a:spLocks noChangeShapeType="1"/>
            </p:cNvSpPr>
            <p:nvPr/>
          </p:nvSpPr>
          <p:spPr bwMode="auto">
            <a:xfrm flipV="1">
              <a:off x="9525" y="7938"/>
              <a:ext cx="38100" cy="38100"/>
            </a:xfrm>
            <a:prstGeom prst="line">
              <a:avLst/>
            </a:prstGeom>
            <a:noFill/>
            <a:ln w="3175" cap="flat">
              <a:solidFill>
                <a:schemeClr val="bg1">
                  <a:alpha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95" name="Picture 39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60838"/>
            <a:ext cx="2743200" cy="24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20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1" cy="6207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accent5"/>
              </a:solidFill>
            </a:endParaRPr>
          </a:p>
        </p:txBody>
      </p:sp>
      <p:sp>
        <p:nvSpPr>
          <p:cNvPr id="4121" name="Title Placeholder 1"/>
          <p:cNvSpPr>
            <a:spLocks noGrp="1"/>
          </p:cNvSpPr>
          <p:nvPr>
            <p:ph type="title"/>
          </p:nvPr>
        </p:nvSpPr>
        <p:spPr bwMode="auto">
          <a:xfrm>
            <a:off x="303212" y="0"/>
            <a:ext cx="8522638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286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8451562" y="3859804"/>
            <a:ext cx="1110557" cy="27432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marL="0" marR="0" lvl="0" indent="-342900" algn="l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lang="en-US" sz="600" b="0" i="0" spc="30" baseline="0" noProof="0" dirty="0">
                <a:solidFill>
                  <a:schemeClr val="tx1"/>
                </a:solidFill>
                <a:latin typeface="+mn-lt"/>
              </a:rPr>
              <a:t>© </a:t>
            </a:r>
            <a:r>
              <a:rPr lang="en-US" sz="600" b="0" i="0" spc="30" normalizeH="0" baseline="0" noProof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</a:rPr>
              <a:t>Copyright First Solar, Inc. </a:t>
            </a:r>
            <a:endParaRPr kumimoji="0" lang="en-US" sz="600" b="0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endParaRPr>
          </a:p>
          <a:p>
            <a:pPr marL="0" marR="0" lvl="0" indent="-342900" algn="l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endParaRPr kumimoji="0" lang="en-US" sz="700" b="0" i="0" u="none" strike="noStrike" kern="1200" cap="none" spc="3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625" y="742950"/>
            <a:ext cx="8550275" cy="40417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/>
              <a:t>Edit Master text styles</a:t>
            </a:r>
          </a:p>
          <a:p>
            <a:pPr marL="228600" marR="0" lvl="1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/>
              <a:t>Second level</a:t>
            </a:r>
          </a:p>
          <a:p>
            <a:pPr marL="228600" marR="0" lvl="2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/>
              <a:t>Third level</a:t>
            </a:r>
          </a:p>
          <a:p>
            <a:pPr marL="228600" marR="0" lvl="3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/>
              <a:t>Fourth level</a:t>
            </a:r>
          </a:p>
          <a:p>
            <a:pPr marL="228600" marR="0" lvl="4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2"/>
          <a:srcRect r="363" b="87922"/>
          <a:stretch/>
        </p:blipFill>
        <p:spPr>
          <a:xfrm>
            <a:off x="0" y="0"/>
            <a:ext cx="9144000" cy="62179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825849" y="4575103"/>
            <a:ext cx="281944" cy="1115666"/>
            <a:chOff x="8818229" y="4575103"/>
            <a:chExt cx="281944" cy="1115666"/>
          </a:xfrm>
        </p:grpSpPr>
        <p:sp>
          <p:nvSpPr>
            <p:cNvPr id="15" name="TextBox 14"/>
            <p:cNvSpPr txBox="1"/>
            <p:nvPr userDrawn="1"/>
          </p:nvSpPr>
          <p:spPr>
            <a:xfrm rot="16200000">
              <a:off x="8437830" y="4955502"/>
              <a:ext cx="1035118" cy="274320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lIns="45720" tIns="27432" rIns="0" bIns="27432" rtlCol="0" anchor="ctr" anchorCtr="0">
              <a:noAutofit/>
            </a:bodyPr>
            <a:lstStyle/>
            <a:p>
              <a:pPr algn="r">
                <a:spcBef>
                  <a:spcPts val="480"/>
                </a:spcBef>
                <a:tabLst>
                  <a:tab pos="2743200" algn="l"/>
                  <a:tab pos="3657600" algn="l"/>
                  <a:tab pos="4572000" algn="l"/>
                  <a:tab pos="5486400" algn="l"/>
                </a:tabLst>
              </a:pPr>
              <a:fld id="{D48AE3BA-025A-41BC-AF16-9FF28446787C}" type="datetime3">
                <a:rPr lang="en-US" sz="600" spc="30" baseline="0" smtClean="0">
                  <a:latin typeface="+mn-lt"/>
                </a:rPr>
                <a:t>2 July 2018</a:t>
              </a:fld>
              <a:endParaRPr lang="en-US" sz="600" spc="30" baseline="0" dirty="0">
                <a:latin typeface="+mn-lt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8509991" y="5100587"/>
              <a:ext cx="906044" cy="27432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2" name="Rectangle 21"/>
          <p:cNvSpPr>
            <a:spLocks noGrp="1" noChangeArrowheads="1"/>
          </p:cNvSpPr>
          <p:nvPr/>
        </p:nvSpPr>
        <p:spPr bwMode="auto">
          <a:xfrm>
            <a:off x="8534903" y="4832812"/>
            <a:ext cx="4572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0"/>
          <a:lstStyle/>
          <a:p>
            <a:pPr algn="r"/>
            <a:fld id="{2EFC56DB-0B3A-4FC6-9CA8-74B391DA3C8A}" type="slidenum">
              <a:rPr lang="en-US" sz="800" noProof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950" noProof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164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5" r:id="rId2"/>
    <p:sldLayoutId id="2147484389" r:id="rId3"/>
    <p:sldLayoutId id="2147484396" r:id="rId4"/>
    <p:sldLayoutId id="2147484264" r:id="rId5"/>
    <p:sldLayoutId id="2147484397" r:id="rId6"/>
    <p:sldLayoutId id="2147484268" r:id="rId7"/>
    <p:sldLayoutId id="2147484398" r:id="rId8"/>
    <p:sldLayoutId id="2147484399" r:id="rId9"/>
    <p:sldLayoutId id="2147484400" r:id="rId10"/>
  </p:sldLayoutIdLst>
  <p:transition>
    <p:fade/>
  </p:transition>
  <p:hf sldNum="0" hdr="0" ft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300" b="0" i="0" kern="1200" cap="all" spc="30" baseline="0" dirty="0" smtClean="0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9pPr>
    </p:titleStyle>
    <p:bodyStyle>
      <a:lvl1pPr marL="228600" marR="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itchFamily="34" charset="0"/>
        <a:buChar char="•"/>
        <a:tabLst>
          <a:tab pos="2743200" algn="l"/>
          <a:tab pos="3657600" algn="l"/>
          <a:tab pos="4572000" algn="l"/>
          <a:tab pos="5486400" algn="l"/>
        </a:tabLst>
        <a:defRPr lang="en-US" sz="18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87338" algn="l" rtl="0" eaLnBrk="1" fontAlgn="base" hangingPunct="1">
        <a:lnSpc>
          <a:spcPct val="90000"/>
        </a:lnSpc>
        <a:spcBef>
          <a:spcPts val="480"/>
        </a:spcBef>
        <a:spcAft>
          <a:spcPts val="0"/>
        </a:spcAft>
        <a:buClrTx/>
        <a:buFont typeface="Calibri" pitchFamily="34" charset="0"/>
        <a:buChar char="—"/>
        <a:tabLst>
          <a:tab pos="2743200" algn="l"/>
          <a:tab pos="3657600" algn="l"/>
          <a:tab pos="4572000" algn="l"/>
          <a:tab pos="5486400" algn="l"/>
        </a:tabLst>
        <a:defRPr lang="en-US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28600" algn="l" rtl="0" eaLnBrk="1" fontAlgn="base" hangingPunct="1">
        <a:lnSpc>
          <a:spcPct val="90000"/>
        </a:lnSpc>
        <a:spcBef>
          <a:spcPts val="480"/>
        </a:spcBef>
        <a:spcAft>
          <a:spcPts val="0"/>
        </a:spcAft>
        <a:buClrTx/>
        <a:buSzPct val="100000"/>
        <a:buFont typeface="Calibri" pitchFamily="34" charset="0"/>
        <a:buChar char="–"/>
        <a:tabLst>
          <a:tab pos="2743200" algn="l"/>
          <a:tab pos="3657600" algn="l"/>
          <a:tab pos="4572000" algn="l"/>
          <a:tab pos="5486400" algn="l"/>
        </a:tabLst>
        <a:defRPr lang="en-US" sz="15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lnSpc>
          <a:spcPct val="90000"/>
        </a:lnSpc>
        <a:spcBef>
          <a:spcPts val="480"/>
        </a:spcBef>
        <a:spcAft>
          <a:spcPts val="0"/>
        </a:spcAft>
        <a:buClrTx/>
        <a:buFont typeface="Calibri" pitchFamily="34" charset="0"/>
        <a:buChar char="–"/>
        <a:tabLst>
          <a:tab pos="2743200" algn="l"/>
          <a:tab pos="3657600" algn="l"/>
          <a:tab pos="4572000" algn="l"/>
          <a:tab pos="5486400" algn="l"/>
        </a:tabLst>
        <a:defRPr lang="en-US" sz="15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14400" marR="0" indent="0" algn="l" defTabSz="914400" rtl="0" eaLnBrk="1" fontAlgn="base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>
          <a:tab pos="2743200" algn="l"/>
          <a:tab pos="3657600" algn="l"/>
          <a:tab pos="4572000" algn="l"/>
          <a:tab pos="5486400" algn="l"/>
        </a:tabLst>
        <a:defRPr lang="en-US" sz="15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68">
          <p15:clr>
            <a:srgbClr val="F26B43"/>
          </p15:clr>
        </p15:guide>
        <p15:guide id="2" orient="horz" pos="30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/>
          <p:cNvSpPr/>
          <p:nvPr userDrawn="1"/>
        </p:nvSpPr>
        <p:spPr>
          <a:xfrm>
            <a:off x="0" y="0"/>
            <a:ext cx="9144001" cy="6207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accent5"/>
              </a:solidFill>
            </a:endParaRPr>
          </a:p>
        </p:txBody>
      </p:sp>
      <p:pic>
        <p:nvPicPr>
          <p:cNvPr id="186" name="Picture 185"/>
          <p:cNvPicPr>
            <a:picLocks noChangeAspect="1"/>
          </p:cNvPicPr>
          <p:nvPr userDrawn="1"/>
        </p:nvPicPr>
        <p:blipFill rotWithShape="1">
          <a:blip r:embed="rId4"/>
          <a:srcRect r="363" b="87922"/>
          <a:stretch/>
        </p:blipFill>
        <p:spPr>
          <a:xfrm>
            <a:off x="0" y="0"/>
            <a:ext cx="9144000" cy="621792"/>
          </a:xfrm>
          <a:prstGeom prst="rect">
            <a:avLst/>
          </a:prstGeom>
        </p:spPr>
      </p:pic>
      <p:sp>
        <p:nvSpPr>
          <p:cNvPr id="4121" name="Title Placeholder 1"/>
          <p:cNvSpPr>
            <a:spLocks noGrp="1"/>
          </p:cNvSpPr>
          <p:nvPr>
            <p:ph type="title"/>
          </p:nvPr>
        </p:nvSpPr>
        <p:spPr bwMode="auto">
          <a:xfrm>
            <a:off x="303212" y="0"/>
            <a:ext cx="8522638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286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7756244" y="3158136"/>
            <a:ext cx="2513893" cy="27432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marL="0" marR="0" lvl="0" indent="-342900" algn="l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lang="en-US" sz="600" b="0" i="0" spc="30" baseline="0" noProof="0" dirty="0">
                <a:solidFill>
                  <a:schemeClr val="tx1"/>
                </a:solidFill>
                <a:latin typeface="+mn-lt"/>
              </a:rPr>
              <a:t>© </a:t>
            </a:r>
            <a:r>
              <a:rPr lang="en-US" sz="600" b="0" i="0" spc="30" normalizeH="0" baseline="0" noProof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</a:rPr>
              <a:t>Copyright First Solar, Inc. </a:t>
            </a:r>
            <a:r>
              <a:rPr kumimoji="0" lang="en-US" sz="600" b="0" i="0" u="none" strike="noStrike" kern="1200" cap="none" spc="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First Solar Confidential &amp; Proprietary</a:t>
            </a:r>
            <a:r>
              <a:rPr lang="en-US" sz="600" b="0" i="0" spc="30" normalizeH="0" baseline="0" noProof="0" dirty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</a:rPr>
              <a:t> </a:t>
            </a:r>
            <a:endParaRPr kumimoji="0" lang="en-US" sz="600" b="0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endParaRPr>
          </a:p>
          <a:p>
            <a:pPr marL="0" marR="0" lvl="0" indent="-342900" algn="l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endParaRPr kumimoji="0" lang="en-US" sz="700" b="0" i="0" u="none" strike="noStrike" kern="1200" cap="none" spc="3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625" y="742950"/>
            <a:ext cx="8550275" cy="40417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4263" marR="0" lvl="4" indent="-1698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05050"/>
              </a:buClr>
              <a:buSzPct val="100000"/>
              <a:buFont typeface="Arial" panose="020B0604020202020204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25849" y="4575103"/>
            <a:ext cx="281944" cy="1115666"/>
            <a:chOff x="8818229" y="4575103"/>
            <a:chExt cx="281944" cy="1115666"/>
          </a:xfrm>
        </p:grpSpPr>
        <p:sp>
          <p:nvSpPr>
            <p:cNvPr id="15" name="TextBox 14"/>
            <p:cNvSpPr txBox="1"/>
            <p:nvPr userDrawn="1"/>
          </p:nvSpPr>
          <p:spPr>
            <a:xfrm rot="16200000">
              <a:off x="8437830" y="4955502"/>
              <a:ext cx="1035118" cy="274320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lIns="45720" tIns="27432" rIns="0" bIns="27432" rtlCol="0" anchor="ctr" anchorCtr="0">
              <a:noAutofit/>
            </a:bodyPr>
            <a:lstStyle/>
            <a:p>
              <a:pPr algn="r">
                <a:spcBef>
                  <a:spcPts val="480"/>
                </a:spcBef>
                <a:tabLst>
                  <a:tab pos="2743200" algn="l"/>
                  <a:tab pos="3657600" algn="l"/>
                  <a:tab pos="4572000" algn="l"/>
                  <a:tab pos="5486400" algn="l"/>
                </a:tabLst>
              </a:pPr>
              <a:fld id="{D48AE3BA-025A-41BC-AF16-9FF28446787C}" type="datetime3">
                <a:rPr lang="en-US" sz="600" spc="30" baseline="0" smtClean="0">
                  <a:latin typeface="+mn-lt"/>
                </a:rPr>
                <a:t>2 July 2018</a:t>
              </a:fld>
              <a:endParaRPr lang="en-US" sz="600" spc="30" baseline="0" dirty="0">
                <a:latin typeface="+mn-lt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8509991" y="5100587"/>
              <a:ext cx="906044" cy="27432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2" name="Rectangle 21"/>
          <p:cNvSpPr>
            <a:spLocks noGrp="1" noChangeArrowheads="1"/>
          </p:cNvSpPr>
          <p:nvPr/>
        </p:nvSpPr>
        <p:spPr bwMode="auto">
          <a:xfrm>
            <a:off x="8534903" y="4832812"/>
            <a:ext cx="4572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0"/>
          <a:lstStyle/>
          <a:p>
            <a:pPr algn="r"/>
            <a:fld id="{2EFC56DB-0B3A-4FC6-9CA8-74B391DA3C8A}" type="slidenum">
              <a:rPr lang="en-US" sz="800" noProof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950" noProof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32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</p:sldLayoutIdLst>
  <p:transition>
    <p:fade/>
  </p:transition>
  <p:hf sldNum="0" hdr="0" ft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300" b="0" i="0" kern="1200" cap="all" spc="30" baseline="0" dirty="0" smtClean="0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9pPr>
    </p:titleStyle>
    <p:bodyStyle>
      <a:lvl1pPr marL="228600" marR="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itchFamily="34" charset="0"/>
        <a:buChar char="•"/>
        <a:tabLst>
          <a:tab pos="2743200" algn="l"/>
          <a:tab pos="3657600" algn="l"/>
          <a:tab pos="4572000" algn="l"/>
          <a:tab pos="5486400" algn="l"/>
        </a:tabLst>
        <a:defRPr lang="en-US" sz="18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87338" algn="l" rtl="0" eaLnBrk="1" fontAlgn="base" hangingPunct="1">
        <a:lnSpc>
          <a:spcPct val="90000"/>
        </a:lnSpc>
        <a:spcBef>
          <a:spcPts val="480"/>
        </a:spcBef>
        <a:spcAft>
          <a:spcPts val="0"/>
        </a:spcAft>
        <a:buClrTx/>
        <a:buFont typeface="Calibri" pitchFamily="34" charset="0"/>
        <a:buChar char="—"/>
        <a:tabLst>
          <a:tab pos="2743200" algn="l"/>
          <a:tab pos="3657600" algn="l"/>
          <a:tab pos="4572000" algn="l"/>
          <a:tab pos="5486400" algn="l"/>
        </a:tabLst>
        <a:defRPr lang="en-US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28600" algn="l" rtl="0" eaLnBrk="1" fontAlgn="base" hangingPunct="1">
        <a:lnSpc>
          <a:spcPct val="90000"/>
        </a:lnSpc>
        <a:spcBef>
          <a:spcPts val="480"/>
        </a:spcBef>
        <a:spcAft>
          <a:spcPts val="0"/>
        </a:spcAft>
        <a:buClrTx/>
        <a:buSzPct val="100000"/>
        <a:buFont typeface="Calibri" pitchFamily="34" charset="0"/>
        <a:buChar char="–"/>
        <a:tabLst>
          <a:tab pos="2743200" algn="l"/>
          <a:tab pos="3657600" algn="l"/>
          <a:tab pos="4572000" algn="l"/>
          <a:tab pos="5486400" algn="l"/>
        </a:tabLst>
        <a:defRPr lang="en-US" sz="15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lnSpc>
          <a:spcPct val="90000"/>
        </a:lnSpc>
        <a:spcBef>
          <a:spcPts val="480"/>
        </a:spcBef>
        <a:spcAft>
          <a:spcPts val="0"/>
        </a:spcAft>
        <a:buClrTx/>
        <a:buFont typeface="Calibri" pitchFamily="34" charset="0"/>
        <a:buChar char="–"/>
        <a:tabLst>
          <a:tab pos="2743200" algn="l"/>
          <a:tab pos="3657600" algn="l"/>
          <a:tab pos="4572000" algn="l"/>
          <a:tab pos="5486400" algn="l"/>
        </a:tabLst>
        <a:defRPr lang="en-US" sz="15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14400" marR="0" indent="0" algn="l" defTabSz="914400" rtl="0" eaLnBrk="1" fontAlgn="base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>
          <a:tab pos="2743200" algn="l"/>
          <a:tab pos="3657600" algn="l"/>
          <a:tab pos="4572000" algn="l"/>
          <a:tab pos="5486400" algn="l"/>
        </a:tabLst>
        <a:defRPr lang="en-US"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64">
          <p15:clr>
            <a:srgbClr val="F26B43"/>
          </p15:clr>
        </p15:guide>
        <p15:guide id="2" orient="horz" pos="3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260" y="801970"/>
            <a:ext cx="4127841" cy="271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Company Profile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Focus on making solar off-the-shelf system from engineering system</a:t>
            </a:r>
          </a:p>
          <a:p>
            <a:pPr lvl="1"/>
            <a:r>
              <a:rPr lang="en-US" altLang="zh-CN" dirty="0">
                <a:latin typeface="Arial"/>
                <a:cs typeface="Arial"/>
              </a:rPr>
              <a:t>Innovative solar clamping and racking for speed and easy </a:t>
            </a:r>
            <a:r>
              <a:rPr lang="en-US" altLang="zh-CN" dirty="0" smtClean="0">
                <a:latin typeface="Arial"/>
                <a:cs typeface="Arial"/>
              </a:rPr>
              <a:t>installations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Enable factory ready modular racking systems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Enable machine installations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Hybrid for both top and bottom fixing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MODURACK, INC.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141868" y="902494"/>
            <a:ext cx="3121062" cy="186777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864308" y="816568"/>
            <a:ext cx="4107305" cy="1735049"/>
          </a:xfrm>
          <a:prstGeom prst="rect">
            <a:avLst/>
          </a:prstGeom>
          <a:ln w="41275">
            <a:solidFill>
              <a:schemeClr val="accent1"/>
            </a:solidFill>
          </a:ln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b="1" dirty="0" smtClean="0">
                <a:latin typeface="Arial"/>
                <a:cs typeface="Arial"/>
              </a:rPr>
              <a:t>Top Product Highlights</a:t>
            </a:r>
          </a:p>
          <a:p>
            <a:pPr marL="571500" lvl="1" indent="-342900">
              <a:buFont typeface="+mj-lt"/>
              <a:buAutoNum type="arabicParenR"/>
            </a:pPr>
            <a:r>
              <a:rPr lang="en-US" altLang="zh-CN" dirty="0" smtClean="0">
                <a:latin typeface="Arial"/>
                <a:cs typeface="Arial"/>
              </a:rPr>
              <a:t>Bull </a:t>
            </a:r>
            <a:r>
              <a:rPr lang="en-US" altLang="zh-CN" dirty="0">
                <a:latin typeface="Arial"/>
                <a:cs typeface="Arial"/>
              </a:rPr>
              <a:t>Clamp for </a:t>
            </a:r>
            <a:r>
              <a:rPr lang="en-US" altLang="zh-CN" dirty="0" smtClean="0">
                <a:latin typeface="Arial"/>
                <a:cs typeface="Arial"/>
              </a:rPr>
              <a:t>First Solar S6 speed slot and 2-person installation</a:t>
            </a:r>
          </a:p>
          <a:p>
            <a:pPr marL="571500" lvl="1" indent="-342900">
              <a:buFont typeface="+mj-lt"/>
              <a:buAutoNum type="arabicParenR"/>
            </a:pPr>
            <a:r>
              <a:rPr lang="en-US" altLang="zh-CN" dirty="0" smtClean="0">
                <a:latin typeface="Arial"/>
                <a:cs typeface="Arial"/>
              </a:rPr>
              <a:t>Integrated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R</a:t>
            </a:r>
            <a:r>
              <a:rPr lang="en-US" dirty="0" smtClean="0">
                <a:latin typeface="Arial"/>
                <a:cs typeface="Arial"/>
              </a:rPr>
              <a:t>ack for silicon modules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that support 1-person installation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4760" y="4869822"/>
            <a:ext cx="3077556" cy="2736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  <a:effectLst/>
        </p:spPr>
        <p:txBody>
          <a:bodyPr wrap="square" lIns="45720" tIns="27432" rIns="45720" bIns="27432" rtlCol="0" anchor="t" anchorCtr="0">
            <a:spAutoFit/>
          </a:bodyPr>
          <a:lstStyle/>
          <a:p>
            <a:pPr algn="ctr">
              <a:spcBef>
                <a:spcPts val="480"/>
              </a:spcBef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sz="1400" dirty="0" smtClean="0">
                <a:latin typeface="Calibri" pitchFamily="34" charset="0"/>
              </a:rPr>
              <a:t>ModuRack </a:t>
            </a:r>
            <a:r>
              <a:rPr lang="en-US" sz="1400" dirty="0" smtClean="0">
                <a:latin typeface="Arial"/>
                <a:cs typeface="Arial"/>
              </a:rPr>
              <a:t>Company</a:t>
            </a:r>
            <a:r>
              <a:rPr lang="en-US" sz="1400" dirty="0" smtClean="0">
                <a:latin typeface="Calibri" pitchFamily="34" charset="0"/>
              </a:rPr>
              <a:t> Profile 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771594" y="2737744"/>
            <a:ext cx="4127841" cy="186777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25" name="Picture 7" descr="Screen Clipp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93" y="117458"/>
            <a:ext cx="393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ModuRack Clamp6 Bull3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27" y="2769068"/>
            <a:ext cx="1048897" cy="920402"/>
          </a:xfrm>
          <a:prstGeom prst="rect">
            <a:avLst/>
          </a:prstGeom>
        </p:spPr>
      </p:pic>
      <p:pic>
        <p:nvPicPr>
          <p:cNvPr id="10" name="图片 9" descr="install5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05" y="2769068"/>
            <a:ext cx="1532820" cy="918290"/>
          </a:xfrm>
          <a:prstGeom prst="rect">
            <a:avLst/>
          </a:prstGeom>
        </p:spPr>
      </p:pic>
      <p:pic>
        <p:nvPicPr>
          <p:cNvPr id="11" name="图片 10" descr="IMG_5314 copy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14" y="3677372"/>
            <a:ext cx="1542916" cy="911500"/>
          </a:xfrm>
          <a:prstGeom prst="rect">
            <a:avLst/>
          </a:prstGeo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294756" y="3780535"/>
            <a:ext cx="4196412" cy="992575"/>
          </a:xfrm>
          <a:prstGeom prst="rect">
            <a:avLst/>
          </a:prstGeom>
          <a:ln w="41275">
            <a:solidFill>
              <a:schemeClr val="accent1"/>
            </a:solidFill>
          </a:ln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lvl="2" indent="0">
              <a:buNone/>
            </a:pPr>
            <a:endParaRPr lang="en-US" dirty="0" smtClean="0"/>
          </a:p>
        </p:txBody>
      </p:sp>
      <p:graphicFrame>
        <p:nvGraphicFramePr>
          <p:cNvPr id="18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6337"/>
              </p:ext>
            </p:extLst>
          </p:nvPr>
        </p:nvGraphicFramePr>
        <p:xfrm>
          <a:off x="396298" y="3815198"/>
          <a:ext cx="389559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4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1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9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35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/>
                          <a:cs typeface="Arial"/>
                        </a:rPr>
                        <a:t>Regional Coverage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Company</a:t>
                      </a:r>
                    </a:p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Presence</a:t>
                      </a:r>
                      <a:endParaRPr lang="en-US" sz="110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 smtClean="0">
                          <a:latin typeface="Arial"/>
                          <a:cs typeface="Arial"/>
                        </a:rPr>
                        <a:t>MW</a:t>
                      </a:r>
                      <a:r>
                        <a:rPr lang="en-US" sz="1050" i="0" baseline="0" dirty="0" smtClean="0">
                          <a:latin typeface="Arial"/>
                          <a:cs typeface="Arial"/>
                        </a:rPr>
                        <a:t> Installed</a:t>
                      </a:r>
                      <a:endParaRPr lang="en-US" sz="1100" i="0" baseline="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/>
                          <a:cs typeface="Arial"/>
                        </a:rPr>
                        <a:t>Key Contact Information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35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/>
                          <a:cs typeface="Arial"/>
                        </a:rPr>
                        <a:t>Global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USA, China, Japan, Korea</a:t>
                      </a:r>
                      <a:endParaRPr lang="en-US" sz="110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66</a:t>
                      </a:r>
                      <a:endParaRPr lang="en-US" sz="110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Arial"/>
                          <a:cs typeface="Arial"/>
                        </a:rPr>
                        <a:t>Jian Yuan</a:t>
                      </a:r>
                      <a:br>
                        <a:rPr lang="en-US" altLang="zh-CN" sz="1100" dirty="0" smtClean="0">
                          <a:latin typeface="Arial"/>
                          <a:cs typeface="Arial"/>
                        </a:rPr>
                      </a:br>
                      <a:r>
                        <a:rPr lang="en-US" altLang="zh-CN" sz="1100" dirty="0" smtClean="0">
                          <a:latin typeface="Arial"/>
                          <a:cs typeface="Arial"/>
                        </a:rPr>
                        <a:t>408-888-7229</a:t>
                      </a:r>
                      <a:endParaRPr lang="en-US" altLang="zh-CN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25" y="2769068"/>
            <a:ext cx="1351209" cy="9180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48" y="3655787"/>
            <a:ext cx="1058425" cy="9329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26" y="3668574"/>
            <a:ext cx="1343281" cy="9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01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457" y="831165"/>
            <a:ext cx="4031832" cy="27012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altLang="zh-CN" b="1" dirty="0" smtClean="0">
                <a:latin typeface="Arial"/>
                <a:cs typeface="Arial"/>
              </a:rPr>
              <a:t>Key </a:t>
            </a:r>
            <a:r>
              <a:rPr lang="en-US" altLang="zh-CN" b="1" dirty="0">
                <a:latin typeface="Arial"/>
                <a:cs typeface="Arial"/>
              </a:rPr>
              <a:t>Features</a:t>
            </a: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Snap-n-lock </a:t>
            </a: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Build in module alignment</a:t>
            </a:r>
            <a:r>
              <a:rPr lang="zh-CN" altLang="en-US" dirty="0" smtClean="0">
                <a:latin typeface="Arial"/>
                <a:cs typeface="Arial"/>
              </a:rPr>
              <a:t> </a:t>
            </a:r>
            <a:endParaRPr lang="en-US" altLang="zh-CN" dirty="0" smtClean="0">
              <a:latin typeface="Arial"/>
              <a:cs typeface="Arial"/>
            </a:endParaRP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Hybrid top and bottom mounting</a:t>
            </a: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Fit for most rails</a:t>
            </a: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Integrated bonding</a:t>
            </a:r>
            <a:r>
              <a:rPr lang="zh-CN" altLang="en-US" dirty="0" smtClean="0">
                <a:latin typeface="Arial"/>
                <a:cs typeface="Arial"/>
              </a:rPr>
              <a:t> </a:t>
            </a:r>
            <a:endParaRPr lang="en-US" altLang="zh-CN" dirty="0" smtClean="0">
              <a:latin typeface="Arial"/>
              <a:cs typeface="Arial"/>
            </a:endParaRP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SUS300 materials</a:t>
            </a:r>
            <a:r>
              <a:rPr lang="zh-CN" altLang="en-US" dirty="0" smtClean="0">
                <a:latin typeface="Arial"/>
                <a:cs typeface="Arial"/>
              </a:rPr>
              <a:t> </a:t>
            </a:r>
            <a:endParaRPr lang="en-US" altLang="zh-CN" dirty="0" smtClean="0">
              <a:latin typeface="Arial"/>
              <a:cs typeface="Arial"/>
            </a:endParaRP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Build in rail tolerance </a:t>
            </a:r>
            <a:endParaRPr lang="zh-CN" altLang="en-US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latin typeface="Arial"/>
                <a:cs typeface="Arial"/>
              </a:rPr>
              <a:t>Bull </a:t>
            </a:r>
            <a:r>
              <a:rPr lang="en-US" altLang="zh-CN" sz="2400" dirty="0" smtClean="0">
                <a:latin typeface="Arial"/>
                <a:cs typeface="Arial"/>
              </a:rPr>
              <a:t>Clamp </a:t>
            </a:r>
            <a:r>
              <a:rPr lang="en-US" altLang="zh-CN" sz="2400" dirty="0">
                <a:latin typeface="Arial"/>
                <a:cs typeface="Arial"/>
              </a:rPr>
              <a:t>For </a:t>
            </a:r>
            <a:r>
              <a:rPr lang="en-US" altLang="zh-CN" sz="2400" dirty="0" smtClean="0">
                <a:latin typeface="Arial"/>
                <a:cs typeface="Arial"/>
              </a:rPr>
              <a:t>first solar S6 </a:t>
            </a:r>
            <a:r>
              <a:rPr lang="en-US" altLang="zh-CN" sz="2400" dirty="0">
                <a:latin typeface="Arial"/>
                <a:cs typeface="Arial"/>
              </a:rPr>
              <a:t>Modules 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141868" y="902494"/>
            <a:ext cx="3121062" cy="186777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39462" y="831164"/>
            <a:ext cx="4250893" cy="2657438"/>
          </a:xfrm>
          <a:prstGeom prst="rect">
            <a:avLst/>
          </a:prstGeom>
          <a:ln w="41275">
            <a:solidFill>
              <a:schemeClr val="accent1"/>
            </a:solidFill>
          </a:ln>
        </p:spPr>
        <p:txBody>
          <a:bodyPr vert="horz" lIns="0" tIns="45720" rIns="91440" bIns="45720" rtlCol="0">
            <a:noAutofit/>
          </a:bodyPr>
          <a:lstStyle>
            <a:defPPr>
              <a:defRPr lang="en-US"/>
            </a:defPPr>
            <a:lvl1pPr marL="228600" marR="0" indent="-228600" defTabSz="91440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sz="1600" b="0" baseline="0">
                <a:solidFill>
                  <a:schemeClr val="tx1"/>
                </a:solidFill>
              </a:defRPr>
            </a:lvl1pPr>
            <a:lvl2pPr marL="515938" indent="-287338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sz="1500" b="0" baseline="0">
                <a:solidFill>
                  <a:schemeClr val="tx1"/>
                </a:solidFill>
              </a:defRPr>
            </a:lvl2pPr>
            <a:lvl3pPr marL="515938" lvl="2" indent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 sz="1500" b="0" baseline="0">
                <a:solidFill>
                  <a:schemeClr val="tx1"/>
                </a:solidFill>
              </a:defRPr>
            </a:lvl3pPr>
            <a:lvl4pPr marL="914400" indent="-2286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sz="1500" b="0" baseline="0">
                <a:solidFill>
                  <a:schemeClr val="tx1"/>
                </a:solidFill>
              </a:defRPr>
            </a:lvl4pPr>
            <a:lvl5pPr marL="1143000" indent="-2286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sz="1600" baseline="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Top Product Benefits</a:t>
            </a: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Super fast and extra safety</a:t>
            </a:r>
            <a:endParaRPr lang="en-US" altLang="zh-CN" dirty="0">
              <a:latin typeface="Arial"/>
              <a:cs typeface="Arial"/>
            </a:endParaRPr>
          </a:p>
          <a:p>
            <a:pPr lvl="1"/>
            <a:r>
              <a:rPr lang="en-US" altLang="zh-CN" dirty="0">
                <a:latin typeface="Arial"/>
                <a:cs typeface="Arial"/>
              </a:rPr>
              <a:t>Enable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machine installation</a:t>
            </a:r>
            <a:endParaRPr lang="en-US" altLang="zh-CN" dirty="0">
              <a:latin typeface="Arial"/>
              <a:cs typeface="Arial"/>
            </a:endParaRP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Flexible for roof, carport and ground use</a:t>
            </a:r>
            <a:endParaRPr lang="en-US" altLang="zh-CN" dirty="0">
              <a:latin typeface="Arial"/>
              <a:cs typeface="Arial"/>
            </a:endParaRP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No change on rails</a:t>
            </a:r>
            <a:endParaRPr lang="en-US" altLang="zh-CN" dirty="0">
              <a:latin typeface="Arial"/>
              <a:cs typeface="Arial"/>
            </a:endParaRP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Eliminate bonding cost</a:t>
            </a:r>
            <a:endParaRPr lang="en-US" altLang="zh-CN" dirty="0">
              <a:latin typeface="Arial"/>
              <a:cs typeface="Arial"/>
            </a:endParaRP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Good for any areas</a:t>
            </a:r>
            <a:endParaRPr lang="zh-CN" altLang="en-US" dirty="0">
              <a:latin typeface="Arial"/>
              <a:cs typeface="Arial"/>
            </a:endParaRPr>
          </a:p>
          <a:p>
            <a:pPr lvl="1"/>
            <a:r>
              <a:rPr lang="en-US" altLang="zh-CN" dirty="0">
                <a:latin typeface="Arial"/>
                <a:cs typeface="Arial"/>
              </a:rPr>
              <a:t>E</a:t>
            </a:r>
            <a:r>
              <a:rPr lang="en-US" altLang="zh-CN" dirty="0" smtClean="0">
                <a:latin typeface="Arial"/>
                <a:cs typeface="Arial"/>
              </a:rPr>
              <a:t>asy on installers</a:t>
            </a:r>
            <a:endParaRPr lang="en-US" altLang="zh-CN" dirty="0">
              <a:latin typeface="Arial"/>
              <a:cs typeface="Arial"/>
            </a:endParaRPr>
          </a:p>
          <a:p>
            <a:pPr lvl="1"/>
            <a:endParaRPr lang="zh-CN" altLang="en-US" dirty="0">
              <a:latin typeface="Arial"/>
              <a:cs typeface="Arial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698603" y="3774108"/>
            <a:ext cx="4127841" cy="9990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25" name="Picture 7" descr="Screen Clipp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93" y="117458"/>
            <a:ext cx="393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67" y="3741864"/>
            <a:ext cx="1289755" cy="9673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65" y="3739976"/>
            <a:ext cx="1302744" cy="9770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40" y="3738330"/>
            <a:ext cx="1091653" cy="974671"/>
          </a:xfrm>
          <a:prstGeom prst="rect">
            <a:avLst/>
          </a:prstGeo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294756" y="3780535"/>
            <a:ext cx="4196412" cy="992575"/>
          </a:xfrm>
          <a:prstGeom prst="rect">
            <a:avLst/>
          </a:prstGeom>
          <a:ln w="41275">
            <a:solidFill>
              <a:schemeClr val="accent1"/>
            </a:solidFill>
          </a:ln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lvl="2" indent="0">
              <a:buNone/>
            </a:pPr>
            <a:endParaRPr lang="en-US" dirty="0" smtClean="0"/>
          </a:p>
        </p:txBody>
      </p:sp>
      <p:graphicFrame>
        <p:nvGraphicFramePr>
          <p:cNvPr id="18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77526"/>
              </p:ext>
            </p:extLst>
          </p:nvPr>
        </p:nvGraphicFramePr>
        <p:xfrm>
          <a:off x="396298" y="3815198"/>
          <a:ext cx="389559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1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9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35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/>
                          <a:cs typeface="Arial"/>
                        </a:rPr>
                        <a:t>Regional Coverage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Company</a:t>
                      </a:r>
                    </a:p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Presence</a:t>
                      </a:r>
                      <a:endParaRPr lang="en-US" sz="110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 smtClean="0">
                          <a:latin typeface="Arial"/>
                          <a:cs typeface="Arial"/>
                        </a:rPr>
                        <a:t>MW</a:t>
                      </a:r>
                      <a:r>
                        <a:rPr lang="en-US" sz="1050" i="0" baseline="0" dirty="0" smtClean="0">
                          <a:latin typeface="Arial"/>
                          <a:cs typeface="Arial"/>
                        </a:rPr>
                        <a:t> Installed</a:t>
                      </a:r>
                      <a:endParaRPr lang="en-US" sz="1100" i="0" baseline="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/>
                          <a:cs typeface="Arial"/>
                        </a:rPr>
                        <a:t>Key Contact Information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35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/>
                          <a:cs typeface="Arial"/>
                        </a:rPr>
                        <a:t>Global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Support</a:t>
                      </a:r>
                      <a:r>
                        <a:rPr lang="en-US" sz="1100" i="0" baseline="0" dirty="0" smtClean="0">
                          <a:latin typeface="Arial"/>
                          <a:cs typeface="Arial"/>
                        </a:rPr>
                        <a:t> all</a:t>
                      </a:r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 countries</a:t>
                      </a:r>
                      <a:endParaRPr lang="en-US" sz="110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66</a:t>
                      </a:r>
                      <a:endParaRPr lang="en-US" sz="110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Arial"/>
                          <a:cs typeface="Arial"/>
                        </a:rPr>
                        <a:t>Jian Yuan</a:t>
                      </a:r>
                      <a:br>
                        <a:rPr lang="en-US" altLang="zh-CN" sz="1100" dirty="0" smtClean="0">
                          <a:latin typeface="Arial"/>
                          <a:cs typeface="Arial"/>
                        </a:rPr>
                      </a:br>
                      <a:r>
                        <a:rPr lang="en-US" altLang="zh-CN" sz="1100" dirty="0" smtClean="0">
                          <a:latin typeface="Arial"/>
                          <a:cs typeface="Arial"/>
                        </a:rPr>
                        <a:t>408-888-7229</a:t>
                      </a:r>
                      <a:endParaRPr lang="en-US" altLang="zh-CN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9" name="TextBox 12"/>
          <p:cNvSpPr txBox="1"/>
          <p:nvPr/>
        </p:nvSpPr>
        <p:spPr>
          <a:xfrm>
            <a:off x="3134760" y="4869822"/>
            <a:ext cx="3077556" cy="2736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  <a:effectLst/>
        </p:spPr>
        <p:txBody>
          <a:bodyPr wrap="square" lIns="45720" tIns="27432" rIns="45720" bIns="27432" rtlCol="0" anchor="t" anchorCtr="0">
            <a:spAutoFit/>
          </a:bodyPr>
          <a:lstStyle/>
          <a:p>
            <a:pPr algn="ctr">
              <a:spcBef>
                <a:spcPts val="480"/>
              </a:spcBef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sz="1400" dirty="0" smtClean="0">
                <a:latin typeface="Calibri" pitchFamily="34" charset="0"/>
              </a:rPr>
              <a:t>ModuRack </a:t>
            </a:r>
            <a:r>
              <a:rPr lang="en-US" sz="1400" dirty="0" smtClean="0">
                <a:latin typeface="Arial"/>
                <a:cs typeface="Arial"/>
              </a:rPr>
              <a:t>Company</a:t>
            </a:r>
            <a:r>
              <a:rPr lang="en-US" sz="1400" dirty="0" smtClean="0">
                <a:latin typeface="Calibri" pitchFamily="34" charset="0"/>
              </a:rPr>
              <a:t> Profile </a:t>
            </a:r>
          </a:p>
        </p:txBody>
      </p:sp>
    </p:spTree>
    <p:extLst>
      <p:ext uri="{BB962C8B-B14F-4D97-AF65-F5344CB8AC3E}">
        <p14:creationId xmlns:p14="http://schemas.microsoft.com/office/powerpoint/2010/main" val="387436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851" y="801970"/>
            <a:ext cx="4725986" cy="2355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Packaging for Bull Clamps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24 kpcs per pallet:  about 5 MW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Pallet size 1100 x 1100 mm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Gross Weight 1.05 ton, Volume 1.6 m</a:t>
            </a:r>
            <a:r>
              <a:rPr lang="en-US" baseline="30000" dirty="0" smtClean="0">
                <a:latin typeface="Arial"/>
                <a:cs typeface="Arial"/>
              </a:rPr>
              <a:t>3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1 kpcs per</a:t>
            </a:r>
            <a:r>
              <a:rPr lang="en-US" altLang="zh-CN" dirty="0" smtClean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cartoon </a:t>
            </a:r>
            <a:r>
              <a:rPr lang="en-US" altLang="zh-CN" dirty="0" smtClean="0">
                <a:latin typeface="Arial"/>
                <a:cs typeface="Arial"/>
              </a:rPr>
              <a:t>box, 275 x 365 cm</a:t>
            </a:r>
            <a:r>
              <a:rPr lang="en-US" altLang="zh-CN" baseline="30000" dirty="0" smtClean="0">
                <a:latin typeface="Arial"/>
                <a:cs typeface="Arial"/>
              </a:rPr>
              <a:t>3</a:t>
            </a:r>
            <a:endParaRPr lang="en-US" baseline="30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100 pcs per bag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One clip-release tool per pallet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Packaging – bull clamp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2635" y="3148272"/>
            <a:ext cx="4274256" cy="1668627"/>
          </a:xfrm>
          <a:prstGeom prst="rect">
            <a:avLst/>
          </a:prstGeom>
          <a:ln w="41275">
            <a:solidFill>
              <a:schemeClr val="accent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Arial"/>
                <a:cs typeface="Arial"/>
              </a:rPr>
              <a:t>  Top Packing Highlights</a:t>
            </a:r>
          </a:p>
          <a:p>
            <a:pPr marL="571500" lvl="1" indent="-342900">
              <a:buFont typeface="+mj-lt"/>
              <a:buAutoNum type="arabicParenR"/>
            </a:pPr>
            <a:r>
              <a:rPr lang="en-US" sz="1400" dirty="0" smtClean="0">
                <a:latin typeface="Arial"/>
                <a:cs typeface="Arial"/>
              </a:rPr>
              <a:t>Easy on ordering and inventory control </a:t>
            </a:r>
          </a:p>
          <a:p>
            <a:pPr marL="571500" lvl="1" indent="-342900">
              <a:buFont typeface="+mj-lt"/>
              <a:buAutoNum type="arabicParenR"/>
            </a:pPr>
            <a:r>
              <a:rPr lang="en-US" sz="1400" dirty="0" smtClean="0">
                <a:latin typeface="Arial"/>
                <a:cs typeface="Arial"/>
              </a:rPr>
              <a:t>Fit both folk lift and manual </a:t>
            </a:r>
            <a:r>
              <a:rPr lang="en-US" altLang="zh-CN" sz="1400" dirty="0">
                <a:latin typeface="Arial"/>
                <a:cs typeface="Arial"/>
              </a:rPr>
              <a:t>handling </a:t>
            </a:r>
            <a:endParaRPr lang="en-US" altLang="zh-CN" sz="1400" dirty="0" smtClean="0">
              <a:latin typeface="Arial"/>
              <a:cs typeface="Arial"/>
            </a:endParaRPr>
          </a:p>
          <a:p>
            <a:pPr marL="571500" lvl="1" indent="-342900">
              <a:buFont typeface="+mj-lt"/>
              <a:buAutoNum type="arabicParenR"/>
            </a:pPr>
            <a:r>
              <a:rPr lang="en-US" sz="1400" dirty="0" smtClean="0">
                <a:latin typeface="Arial"/>
                <a:cs typeface="Arial"/>
              </a:rPr>
              <a:t>Weather resist pallet protection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771594" y="2737744"/>
            <a:ext cx="4127841" cy="186777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25" name="Picture 7" descr="Screen Clipp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93" y="117458"/>
            <a:ext cx="393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/>
          <p:nvPr/>
        </p:nvSpPr>
        <p:spPr>
          <a:xfrm>
            <a:off x="3134760" y="4869822"/>
            <a:ext cx="3077556" cy="2736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  <a:effectLst/>
        </p:spPr>
        <p:txBody>
          <a:bodyPr wrap="square" lIns="45720" tIns="27432" rIns="45720" bIns="27432" rtlCol="0" anchor="t" anchorCtr="0">
            <a:spAutoFit/>
          </a:bodyPr>
          <a:lstStyle/>
          <a:p>
            <a:pPr algn="ctr">
              <a:spcBef>
                <a:spcPts val="480"/>
              </a:spcBef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sz="1400" dirty="0" smtClean="0">
                <a:latin typeface="Calibri" pitchFamily="34" charset="0"/>
              </a:rPr>
              <a:t>ModuRack </a:t>
            </a:r>
            <a:r>
              <a:rPr lang="en-US" sz="1400" dirty="0" smtClean="0">
                <a:latin typeface="Arial"/>
                <a:cs typeface="Arial"/>
              </a:rPr>
              <a:t>Company</a:t>
            </a:r>
            <a:r>
              <a:rPr lang="en-US" sz="1400" dirty="0" smtClean="0">
                <a:latin typeface="Calibri" pitchFamily="34" charset="0"/>
              </a:rPr>
              <a:t> Profile </a:t>
            </a:r>
          </a:p>
        </p:txBody>
      </p:sp>
    </p:spTree>
    <p:extLst>
      <p:ext uri="{BB962C8B-B14F-4D97-AF65-F5344CB8AC3E}">
        <p14:creationId xmlns:p14="http://schemas.microsoft.com/office/powerpoint/2010/main" val="32507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457" y="831165"/>
            <a:ext cx="4031832" cy="2701230"/>
          </a:xfrm>
          <a:ln w="41275">
            <a:noFill/>
          </a:ln>
        </p:spPr>
        <p:txBody>
          <a:bodyPr vert="horz" lIns="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altLang="zh-CN" b="1" dirty="0">
                <a:latin typeface="Arial"/>
                <a:cs typeface="Arial"/>
              </a:rPr>
              <a:t>Key Features</a:t>
            </a:r>
          </a:p>
          <a:p>
            <a:pPr lvl="1"/>
            <a:r>
              <a:rPr lang="en-US" altLang="zh-CN" sz="1600" dirty="0">
                <a:latin typeface="Arial"/>
                <a:cs typeface="Arial"/>
              </a:rPr>
              <a:t>Snap-n-lock </a:t>
            </a:r>
          </a:p>
          <a:p>
            <a:pPr lvl="1"/>
            <a:r>
              <a:rPr lang="en-US" altLang="zh-CN" sz="1600" dirty="0">
                <a:latin typeface="Arial"/>
                <a:cs typeface="Arial"/>
              </a:rPr>
              <a:t>Same racks good for most silicon modules and any layout</a:t>
            </a:r>
          </a:p>
          <a:p>
            <a:pPr lvl="1"/>
            <a:r>
              <a:rPr lang="en-US" altLang="zh-CN" sz="1600" dirty="0">
                <a:latin typeface="Arial"/>
                <a:cs typeface="Arial"/>
              </a:rPr>
              <a:t>Stainless or galvanized steel </a:t>
            </a:r>
          </a:p>
          <a:p>
            <a:pPr lvl="1"/>
            <a:r>
              <a:rPr lang="en-US" altLang="zh-CN" sz="1600" dirty="0">
                <a:latin typeface="Arial"/>
                <a:cs typeface="Arial"/>
              </a:rPr>
              <a:t>Inside clamping good for various module height</a:t>
            </a:r>
            <a:r>
              <a:rPr lang="zh-CN" altLang="en-US" sz="1600" dirty="0">
                <a:latin typeface="Arial"/>
                <a:cs typeface="Arial"/>
              </a:rPr>
              <a:t> </a:t>
            </a:r>
            <a:endParaRPr lang="en-US" altLang="zh-CN" sz="1600" dirty="0">
              <a:latin typeface="Arial"/>
              <a:cs typeface="Arial"/>
            </a:endParaRPr>
          </a:p>
          <a:p>
            <a:pPr lvl="1"/>
            <a:r>
              <a:rPr lang="en-US" altLang="zh-CN" sz="1600" dirty="0">
                <a:latin typeface="Arial"/>
                <a:cs typeface="Arial"/>
              </a:rPr>
              <a:t>Hybrid top and bottom mounting</a:t>
            </a:r>
          </a:p>
          <a:p>
            <a:pPr lvl="1"/>
            <a:r>
              <a:rPr lang="en-US" altLang="zh-CN" sz="1600" dirty="0">
                <a:latin typeface="Arial"/>
                <a:cs typeface="Arial"/>
              </a:rPr>
              <a:t>Retaining clamps 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zh-CN" alt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latin typeface="Arial"/>
                <a:cs typeface="Arial"/>
              </a:rPr>
              <a:t>Integrated </a:t>
            </a:r>
            <a:r>
              <a:rPr lang="en-US" altLang="zh-CN" sz="2400" dirty="0" smtClean="0">
                <a:latin typeface="Arial"/>
                <a:cs typeface="Arial"/>
              </a:rPr>
              <a:t>Rack For S</a:t>
            </a:r>
            <a:r>
              <a:rPr lang="en-US" altLang="zh-CN" sz="2400" cap="none" dirty="0" smtClean="0">
                <a:latin typeface="Arial"/>
                <a:cs typeface="Arial"/>
              </a:rPr>
              <a:t>i</a:t>
            </a:r>
            <a:r>
              <a:rPr lang="en-US" altLang="zh-CN" sz="2400" dirty="0" smtClean="0">
                <a:latin typeface="Arial"/>
                <a:cs typeface="Arial"/>
              </a:rPr>
              <a:t>-modules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141868" y="902494"/>
            <a:ext cx="3121062" cy="186777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39462" y="831164"/>
            <a:ext cx="4250893" cy="2657438"/>
          </a:xfrm>
          <a:prstGeom prst="rect">
            <a:avLst/>
          </a:prstGeom>
          <a:ln w="41275">
            <a:solidFill>
              <a:schemeClr val="accent1"/>
            </a:solidFill>
          </a:ln>
        </p:spPr>
        <p:txBody>
          <a:bodyPr vert="horz" lIns="0" tIns="45720" rIns="91440" bIns="45720" rtlCol="0">
            <a:noAutofit/>
          </a:bodyPr>
          <a:lstStyle>
            <a:defPPr>
              <a:defRPr lang="en-US"/>
            </a:defPPr>
            <a:lvl1pPr marL="228600" marR="0" indent="-228600" defTabSz="91440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sz="1600" b="0" baseline="0">
                <a:solidFill>
                  <a:schemeClr val="tx1"/>
                </a:solidFill>
              </a:defRPr>
            </a:lvl1pPr>
            <a:lvl2pPr marL="515938" indent="-287338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sz="1500" b="0" baseline="0">
                <a:solidFill>
                  <a:schemeClr val="tx1"/>
                </a:solidFill>
              </a:defRPr>
            </a:lvl2pPr>
            <a:lvl3pPr marL="515938" lvl="2" indent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 sz="1500" b="0" baseline="0">
                <a:solidFill>
                  <a:schemeClr val="tx1"/>
                </a:solidFill>
              </a:defRPr>
            </a:lvl3pPr>
            <a:lvl4pPr marL="914400" indent="-2286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sz="1500" b="0" baseline="0">
                <a:solidFill>
                  <a:schemeClr val="tx1"/>
                </a:solidFill>
              </a:defRPr>
            </a:lvl4pPr>
            <a:lvl5pPr marL="1143000" indent="-2286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sz="1600" baseline="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Top Product Benefits</a:t>
            </a:r>
          </a:p>
          <a:p>
            <a:pPr lvl="1">
              <a:lnSpc>
                <a:spcPct val="90000"/>
              </a:lnSpc>
              <a:buClrTx/>
            </a:pPr>
            <a:r>
              <a:rPr lang="en-US" altLang="zh-CN" sz="1600" dirty="0">
                <a:latin typeface="Arial"/>
                <a:cs typeface="Arial"/>
              </a:rPr>
              <a:t>Dramatically reduce installation time</a:t>
            </a:r>
            <a:endParaRPr lang="zh-CN" altLang="en-US" sz="1600" dirty="0">
              <a:latin typeface="Arial"/>
              <a:cs typeface="Arial"/>
            </a:endParaRPr>
          </a:p>
          <a:p>
            <a:pPr lvl="1">
              <a:lnSpc>
                <a:spcPct val="90000"/>
              </a:lnSpc>
              <a:buClrTx/>
            </a:pPr>
            <a:r>
              <a:rPr lang="en-US" altLang="zh-CN" sz="1600" dirty="0" smtClean="0">
                <a:latin typeface="Arial"/>
                <a:cs typeface="Arial"/>
              </a:rPr>
              <a:t>Dramatically reduce project cycle time</a:t>
            </a:r>
            <a:endParaRPr lang="en-US" altLang="zh-CN" sz="1600" dirty="0">
              <a:latin typeface="Arial"/>
              <a:cs typeface="Arial"/>
            </a:endParaRPr>
          </a:p>
          <a:p>
            <a:pPr lvl="1">
              <a:lnSpc>
                <a:spcPct val="90000"/>
              </a:lnSpc>
              <a:buClrTx/>
            </a:pPr>
            <a:r>
              <a:rPr lang="en-US" altLang="zh-CN" sz="1600" dirty="0" smtClean="0">
                <a:latin typeface="Arial"/>
                <a:cs typeface="Arial"/>
              </a:rPr>
              <a:t>Lower railing cost</a:t>
            </a:r>
            <a:endParaRPr lang="zh-CN" altLang="en-US" sz="1600" dirty="0">
              <a:latin typeface="Arial"/>
              <a:cs typeface="Arial"/>
            </a:endParaRPr>
          </a:p>
          <a:p>
            <a:pPr lvl="1">
              <a:lnSpc>
                <a:spcPct val="90000"/>
              </a:lnSpc>
              <a:buClrTx/>
            </a:pPr>
            <a:r>
              <a:rPr lang="en-US" altLang="zh-CN" sz="1600" dirty="0">
                <a:latin typeface="Arial"/>
                <a:cs typeface="Arial"/>
              </a:rPr>
              <a:t>Least number of </a:t>
            </a:r>
            <a:r>
              <a:rPr lang="en-US" altLang="zh-CN" sz="1600" dirty="0" smtClean="0">
                <a:latin typeface="Arial"/>
                <a:cs typeface="Arial"/>
              </a:rPr>
              <a:t>parts</a:t>
            </a:r>
          </a:p>
          <a:p>
            <a:pPr lvl="1">
              <a:lnSpc>
                <a:spcPct val="90000"/>
              </a:lnSpc>
              <a:buClrTx/>
            </a:pPr>
            <a:r>
              <a:rPr lang="en-US" altLang="zh-CN" sz="1600" dirty="0" smtClean="0">
                <a:latin typeface="Arial"/>
                <a:cs typeface="Arial"/>
              </a:rPr>
              <a:t>Same racks good for roof, carport or ground installation</a:t>
            </a:r>
            <a:endParaRPr lang="zh-CN" altLang="en-US" sz="1600" dirty="0">
              <a:latin typeface="Arial"/>
              <a:cs typeface="Arial"/>
            </a:endParaRPr>
          </a:p>
          <a:p>
            <a:pPr lvl="1">
              <a:lnSpc>
                <a:spcPct val="90000"/>
              </a:lnSpc>
              <a:buClrTx/>
            </a:pPr>
            <a:r>
              <a:rPr lang="en-US" altLang="zh-CN" sz="1600" dirty="0">
                <a:latin typeface="Arial"/>
                <a:cs typeface="Arial"/>
              </a:rPr>
              <a:t>Fail-safe under severe weather</a:t>
            </a:r>
            <a:endParaRPr lang="zh-CN" altLang="en-US" sz="1600" dirty="0">
              <a:latin typeface="Arial"/>
              <a:cs typeface="Arial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698603" y="3774108"/>
            <a:ext cx="4127841" cy="9990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25" name="Picture 7" descr="Screen Clipp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93" y="117458"/>
            <a:ext cx="393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46" y="3741864"/>
            <a:ext cx="1165723" cy="9673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55" y="3739976"/>
            <a:ext cx="1208491" cy="9770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20" y="3739124"/>
            <a:ext cx="1270649" cy="983033"/>
          </a:xfrm>
          <a:prstGeom prst="rect">
            <a:avLst/>
          </a:prstGeo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294756" y="3780535"/>
            <a:ext cx="4196412" cy="992575"/>
          </a:xfrm>
          <a:prstGeom prst="rect">
            <a:avLst/>
          </a:prstGeom>
          <a:ln w="41275">
            <a:solidFill>
              <a:schemeClr val="accent1"/>
            </a:solidFill>
          </a:ln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lvl="2" indent="0">
              <a:buNone/>
            </a:pPr>
            <a:endParaRPr lang="en-US" dirty="0" smtClean="0"/>
          </a:p>
        </p:txBody>
      </p:sp>
      <p:graphicFrame>
        <p:nvGraphicFramePr>
          <p:cNvPr id="18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32769"/>
              </p:ext>
            </p:extLst>
          </p:nvPr>
        </p:nvGraphicFramePr>
        <p:xfrm>
          <a:off x="396298" y="3815198"/>
          <a:ext cx="389559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4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1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9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35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/>
                          <a:cs typeface="Arial"/>
                        </a:rPr>
                        <a:t>Regional Coverage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Company</a:t>
                      </a:r>
                    </a:p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Presence</a:t>
                      </a:r>
                      <a:endParaRPr lang="en-US" sz="110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i="0" dirty="0" smtClean="0">
                          <a:latin typeface="Arial"/>
                          <a:cs typeface="Arial"/>
                        </a:rPr>
                        <a:t>MW</a:t>
                      </a:r>
                      <a:r>
                        <a:rPr lang="en-US" sz="1050" i="0" baseline="0" dirty="0" smtClean="0">
                          <a:latin typeface="Arial"/>
                          <a:cs typeface="Arial"/>
                        </a:rPr>
                        <a:t> Installed</a:t>
                      </a:r>
                      <a:endParaRPr lang="en-US" sz="1100" i="0" baseline="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/>
                          <a:cs typeface="Arial"/>
                        </a:rPr>
                        <a:t>Key Contact Information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35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/>
                          <a:cs typeface="Arial"/>
                        </a:rPr>
                        <a:t>Global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Support</a:t>
                      </a:r>
                      <a:r>
                        <a:rPr lang="en-US" sz="1100" i="0" baseline="0" dirty="0" smtClean="0">
                          <a:latin typeface="Arial"/>
                          <a:cs typeface="Arial"/>
                        </a:rPr>
                        <a:t> all</a:t>
                      </a:r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 countries</a:t>
                      </a:r>
                      <a:endParaRPr lang="en-US" sz="110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 smtClean="0">
                          <a:latin typeface="Arial"/>
                          <a:cs typeface="Arial"/>
                        </a:rPr>
                        <a:t>66</a:t>
                      </a:r>
                      <a:endParaRPr lang="en-US" sz="110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Arial"/>
                          <a:cs typeface="Arial"/>
                        </a:rPr>
                        <a:t>Jian Yuan</a:t>
                      </a:r>
                      <a:br>
                        <a:rPr lang="en-US" altLang="zh-CN" sz="1100" dirty="0" smtClean="0">
                          <a:latin typeface="Arial"/>
                          <a:cs typeface="Arial"/>
                        </a:rPr>
                      </a:br>
                      <a:r>
                        <a:rPr lang="en-US" altLang="zh-CN" sz="1100" dirty="0" smtClean="0">
                          <a:latin typeface="Arial"/>
                          <a:cs typeface="Arial"/>
                        </a:rPr>
                        <a:t>408-888-7229</a:t>
                      </a:r>
                      <a:endParaRPr lang="en-US" altLang="zh-CN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TextBox 12"/>
          <p:cNvSpPr txBox="1"/>
          <p:nvPr/>
        </p:nvSpPr>
        <p:spPr>
          <a:xfrm>
            <a:off x="3134760" y="4869822"/>
            <a:ext cx="3077556" cy="2736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  <a:effectLst/>
        </p:spPr>
        <p:txBody>
          <a:bodyPr wrap="square" lIns="45720" tIns="27432" rIns="45720" bIns="27432" rtlCol="0" anchor="t" anchorCtr="0">
            <a:spAutoFit/>
          </a:bodyPr>
          <a:lstStyle/>
          <a:p>
            <a:pPr algn="ctr">
              <a:spcBef>
                <a:spcPts val="480"/>
              </a:spcBef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sz="1400" dirty="0" smtClean="0">
                <a:latin typeface="Calibri" pitchFamily="34" charset="0"/>
              </a:rPr>
              <a:t>ModuRack </a:t>
            </a:r>
            <a:r>
              <a:rPr lang="en-US" sz="1400" dirty="0" smtClean="0">
                <a:latin typeface="Arial"/>
                <a:cs typeface="Arial"/>
              </a:rPr>
              <a:t>Company</a:t>
            </a:r>
            <a:r>
              <a:rPr lang="en-US" sz="1400" dirty="0" smtClean="0">
                <a:latin typeface="Calibri" pitchFamily="34" charset="0"/>
              </a:rPr>
              <a:t> Profile </a:t>
            </a:r>
          </a:p>
        </p:txBody>
      </p:sp>
    </p:spTree>
    <p:extLst>
      <p:ext uri="{BB962C8B-B14F-4D97-AF65-F5344CB8AC3E}">
        <p14:creationId xmlns:p14="http://schemas.microsoft.com/office/powerpoint/2010/main" val="3764637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851" y="801970"/>
            <a:ext cx="4280040" cy="2355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>
                <a:latin typeface="Arial"/>
                <a:cs typeface="Arial"/>
              </a:rPr>
              <a:t>Packag</a:t>
            </a:r>
            <a:r>
              <a:rPr lang="en-US" altLang="zh-CN" b="1" dirty="0">
                <a:latin typeface="Arial"/>
                <a:cs typeface="Arial"/>
              </a:rPr>
              <a:t>ing for Integrated </a:t>
            </a:r>
            <a:r>
              <a:rPr lang="en-US" altLang="zh-CN" b="1" dirty="0" smtClean="0">
                <a:latin typeface="Arial"/>
                <a:cs typeface="Arial"/>
              </a:rPr>
              <a:t>Rack</a:t>
            </a:r>
            <a:endParaRPr lang="en-US" altLang="zh-CN" b="1" dirty="0">
              <a:latin typeface="Arial"/>
              <a:cs typeface="Arial"/>
            </a:endParaRP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12 rails per bundle good for 24 modules </a:t>
            </a: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144 </a:t>
            </a:r>
            <a:r>
              <a:rPr lang="en-US" altLang="zh-CN" dirty="0">
                <a:latin typeface="Arial"/>
                <a:cs typeface="Arial"/>
              </a:rPr>
              <a:t>rails per pallet good for 288 modules</a:t>
            </a:r>
          </a:p>
          <a:p>
            <a:pPr lvl="1"/>
            <a:r>
              <a:rPr lang="en-US" altLang="zh-CN" dirty="0">
                <a:latin typeface="Arial"/>
                <a:cs typeface="Arial"/>
              </a:rPr>
              <a:t>Volume: 0.4 x 0.4 x 4 m</a:t>
            </a:r>
            <a:r>
              <a:rPr lang="en-US" altLang="zh-CN" baseline="30000" dirty="0">
                <a:latin typeface="Arial"/>
                <a:cs typeface="Arial"/>
              </a:rPr>
              <a:t>3</a:t>
            </a:r>
          </a:p>
          <a:p>
            <a:pPr lvl="1"/>
            <a:r>
              <a:rPr lang="en-US" altLang="zh-CN" dirty="0" smtClean="0">
                <a:latin typeface="Arial"/>
                <a:cs typeface="Arial"/>
              </a:rPr>
              <a:t>Gross Weight </a:t>
            </a:r>
            <a:r>
              <a:rPr lang="en-US" altLang="zh-CN" dirty="0">
                <a:latin typeface="Arial"/>
                <a:cs typeface="Arial"/>
              </a:rPr>
              <a:t>0.7 ton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Packaging – integrated rack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2635" y="3148272"/>
            <a:ext cx="4274256" cy="1668627"/>
          </a:xfrm>
          <a:prstGeom prst="rect">
            <a:avLst/>
          </a:prstGeom>
          <a:ln w="41275">
            <a:solidFill>
              <a:schemeClr val="accent1"/>
            </a:solidFill>
          </a:ln>
        </p:spPr>
        <p:txBody>
          <a:bodyPr vert="horz" lIns="0" tIns="45720" rIns="91440" bIns="45720" rtlCol="0">
            <a:no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  </a:t>
            </a:r>
            <a:r>
              <a:rPr lang="en-US" sz="1400" b="1" dirty="0" smtClean="0">
                <a:latin typeface="Arial"/>
                <a:cs typeface="Arial"/>
              </a:rPr>
              <a:t>Top Packing Highlights</a:t>
            </a:r>
          </a:p>
          <a:p>
            <a:pPr marL="571500" lvl="1" indent="-342900">
              <a:buFont typeface="+mj-lt"/>
              <a:buAutoNum type="arabicParenR"/>
            </a:pPr>
            <a:r>
              <a:rPr lang="en-US" sz="1400" dirty="0" smtClean="0">
                <a:latin typeface="Arial"/>
                <a:cs typeface="Arial"/>
              </a:rPr>
              <a:t>Easy on ordering and inventory control </a:t>
            </a:r>
          </a:p>
          <a:p>
            <a:pPr marL="571500" lvl="1" indent="-342900">
              <a:buFont typeface="+mj-lt"/>
              <a:buAutoNum type="arabicParenR"/>
            </a:pPr>
            <a:r>
              <a:rPr lang="en-US" sz="1400" dirty="0" smtClean="0">
                <a:latin typeface="Arial"/>
                <a:cs typeface="Arial"/>
              </a:rPr>
              <a:t>Fit both folk lift and manual </a:t>
            </a:r>
            <a:r>
              <a:rPr lang="en-US" altLang="zh-CN" sz="1400" dirty="0">
                <a:latin typeface="Arial"/>
                <a:cs typeface="Arial"/>
              </a:rPr>
              <a:t>handling </a:t>
            </a:r>
            <a:endParaRPr lang="en-US" altLang="zh-CN" sz="1400" dirty="0" smtClean="0">
              <a:latin typeface="Arial"/>
              <a:cs typeface="Arial"/>
            </a:endParaRPr>
          </a:p>
          <a:p>
            <a:pPr marL="571500" lvl="1" indent="-342900">
              <a:buFont typeface="+mj-lt"/>
              <a:buAutoNum type="arabicParenR"/>
            </a:pPr>
            <a:r>
              <a:rPr lang="en-US" sz="1400" dirty="0" smtClean="0">
                <a:latin typeface="Arial"/>
                <a:cs typeface="Arial"/>
              </a:rPr>
              <a:t>Weather resist pallet protection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771594" y="2737744"/>
            <a:ext cx="4127841" cy="186777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25" name="Picture 7" descr="Screen Clipp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93" y="117458"/>
            <a:ext cx="393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/>
          <p:nvPr/>
        </p:nvSpPr>
        <p:spPr>
          <a:xfrm>
            <a:off x="3134760" y="4869822"/>
            <a:ext cx="3077556" cy="2736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  <a:effectLst/>
        </p:spPr>
        <p:txBody>
          <a:bodyPr wrap="square" lIns="45720" tIns="27432" rIns="45720" bIns="27432" rtlCol="0" anchor="t" anchorCtr="0">
            <a:spAutoFit/>
          </a:bodyPr>
          <a:lstStyle/>
          <a:p>
            <a:pPr algn="ctr">
              <a:spcBef>
                <a:spcPts val="480"/>
              </a:spcBef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sz="1400" dirty="0" smtClean="0">
                <a:latin typeface="Calibri" pitchFamily="34" charset="0"/>
              </a:rPr>
              <a:t>ModuRack </a:t>
            </a:r>
            <a:r>
              <a:rPr lang="en-US" sz="1400" dirty="0" smtClean="0">
                <a:latin typeface="Arial"/>
                <a:cs typeface="Arial"/>
              </a:rPr>
              <a:t>Company</a:t>
            </a:r>
            <a:r>
              <a:rPr lang="en-US" sz="1400" dirty="0" smtClean="0">
                <a:latin typeface="Calibri" pitchFamily="34" charset="0"/>
              </a:rPr>
              <a:t> Profile </a:t>
            </a:r>
          </a:p>
        </p:txBody>
      </p:sp>
    </p:spTree>
    <p:extLst>
      <p:ext uri="{BB962C8B-B14F-4D97-AF65-F5344CB8AC3E}">
        <p14:creationId xmlns:p14="http://schemas.microsoft.com/office/powerpoint/2010/main" val="4142616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S Colors 01JUL2016">
      <a:dk1>
        <a:srgbClr val="505050"/>
      </a:dk1>
      <a:lt1>
        <a:srgbClr val="FFFFFF"/>
      </a:lt1>
      <a:dk2>
        <a:srgbClr val="EE3524"/>
      </a:dk2>
      <a:lt2>
        <a:srgbClr val="A2968A"/>
      </a:lt2>
      <a:accent1>
        <a:srgbClr val="88CBDF"/>
      </a:accent1>
      <a:accent2>
        <a:srgbClr val="FF9900"/>
      </a:accent2>
      <a:accent3>
        <a:srgbClr val="7D0049"/>
      </a:accent3>
      <a:accent4>
        <a:srgbClr val="B2BB1C"/>
      </a:accent4>
      <a:accent5>
        <a:srgbClr val="00355F"/>
      </a:accent5>
      <a:accent6>
        <a:srgbClr val="FFC423"/>
      </a:accent6>
      <a:hlink>
        <a:srgbClr val="015696"/>
      </a:hlink>
      <a:folHlink>
        <a:srgbClr val="8CCDFE"/>
      </a:folHlink>
    </a:clrScheme>
    <a:fontScheme name="FS Fonts 01JUL2016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4925" cap="sq">
          <a:solidFill>
            <a:schemeClr val="accent5"/>
          </a:solidFill>
          <a:miter lim="800000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5400">
          <a:noFill/>
        </a:ln>
        <a:effectLst/>
      </a:spPr>
      <a:bodyPr wrap="square" lIns="45720" tIns="27432" rIns="45720" bIns="27432" rtlCol="0" anchor="t" anchorCtr="0">
        <a:spAutoFit/>
      </a:bodyPr>
      <a:lstStyle>
        <a:defPPr>
          <a:lnSpc>
            <a:spcPct val="90000"/>
          </a:lnSpc>
          <a:spcBef>
            <a:spcPts val="480"/>
          </a:spcBef>
          <a:tabLst>
            <a:tab pos="2743200" algn="l"/>
            <a:tab pos="3657600" algn="l"/>
            <a:tab pos="4572000" algn="l"/>
            <a:tab pos="5486400" algn="l"/>
          </a:tabLst>
          <a:defRPr sz="14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2016 FS Template 21SEP2016.potx" id="{8B766924-00B0-4CAD-9F6E-33CCAFCB3F13}" vid="{E7AF98AF-BABA-46E7-B242-77D65CE41430}"/>
    </a:ext>
  </a:extLst>
</a:theme>
</file>

<file path=ppt/theme/theme2.xml><?xml version="1.0" encoding="utf-8"?>
<a:theme xmlns:a="http://schemas.openxmlformats.org/drawingml/2006/main" name="FirstSolar Confidentiality Master">
  <a:themeElements>
    <a:clrScheme name="FS Colors 01JUL2016">
      <a:dk1>
        <a:srgbClr val="505050"/>
      </a:dk1>
      <a:lt1>
        <a:srgbClr val="FFFFFF"/>
      </a:lt1>
      <a:dk2>
        <a:srgbClr val="EE3524"/>
      </a:dk2>
      <a:lt2>
        <a:srgbClr val="A2968A"/>
      </a:lt2>
      <a:accent1>
        <a:srgbClr val="88CBDF"/>
      </a:accent1>
      <a:accent2>
        <a:srgbClr val="FF9900"/>
      </a:accent2>
      <a:accent3>
        <a:srgbClr val="7D0049"/>
      </a:accent3>
      <a:accent4>
        <a:srgbClr val="B2BB1C"/>
      </a:accent4>
      <a:accent5>
        <a:srgbClr val="00355F"/>
      </a:accent5>
      <a:accent6>
        <a:srgbClr val="FFC423"/>
      </a:accent6>
      <a:hlink>
        <a:srgbClr val="015696"/>
      </a:hlink>
      <a:folHlink>
        <a:srgbClr val="8CCDFE"/>
      </a:folHlink>
    </a:clrScheme>
    <a:fontScheme name="FS 2016 PowerPoint Template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4925" cap="sq">
          <a:solidFill>
            <a:schemeClr val="accent5"/>
          </a:solidFill>
          <a:beve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5400">
          <a:noFill/>
        </a:ln>
        <a:effectLst/>
      </a:spPr>
      <a:bodyPr wrap="square" lIns="45720" tIns="27432" rIns="45720" bIns="27432" rtlCol="0" anchor="t" anchorCtr="0">
        <a:spAutoFit/>
      </a:bodyPr>
      <a:lstStyle>
        <a:defPPr>
          <a:lnSpc>
            <a:spcPct val="90000"/>
          </a:lnSpc>
          <a:spcBef>
            <a:spcPts val="480"/>
          </a:spcBef>
          <a:tabLst>
            <a:tab pos="2743200" algn="l"/>
            <a:tab pos="3657600" algn="l"/>
            <a:tab pos="4572000" algn="l"/>
            <a:tab pos="5486400" algn="l"/>
          </a:tabLst>
          <a:defRPr sz="14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2016 FS Template 21SEP2016.potx" id="{8B766924-00B0-4CAD-9F6E-33CCAFCB3F13}" vid="{5E014069-C7B9-4FCB-BD55-34235261F05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S Colors 01JUL2016">
    <a:dk1>
      <a:srgbClr val="505050"/>
    </a:dk1>
    <a:lt1>
      <a:srgbClr val="FFFFFF"/>
    </a:lt1>
    <a:dk2>
      <a:srgbClr val="EE3524"/>
    </a:dk2>
    <a:lt2>
      <a:srgbClr val="A2968A"/>
    </a:lt2>
    <a:accent1>
      <a:srgbClr val="88CBDF"/>
    </a:accent1>
    <a:accent2>
      <a:srgbClr val="FF9900"/>
    </a:accent2>
    <a:accent3>
      <a:srgbClr val="7D0049"/>
    </a:accent3>
    <a:accent4>
      <a:srgbClr val="B2BB1C"/>
    </a:accent4>
    <a:accent5>
      <a:srgbClr val="00355F"/>
    </a:accent5>
    <a:accent6>
      <a:srgbClr val="FFC423"/>
    </a:accent6>
    <a:hlink>
      <a:srgbClr val="015696"/>
    </a:hlink>
    <a:folHlink>
      <a:srgbClr val="8CCDFE"/>
    </a:folHlink>
  </a:clrScheme>
</a:themeOverride>
</file>

<file path=ppt/theme/themeOverride2.xml><?xml version="1.0" encoding="utf-8"?>
<a:themeOverride xmlns:a="http://schemas.openxmlformats.org/drawingml/2006/main">
  <a:clrScheme name="FS Colors 01JUL2016">
    <a:dk1>
      <a:srgbClr val="505050"/>
    </a:dk1>
    <a:lt1>
      <a:srgbClr val="FFFFFF"/>
    </a:lt1>
    <a:dk2>
      <a:srgbClr val="EE3524"/>
    </a:dk2>
    <a:lt2>
      <a:srgbClr val="A2968A"/>
    </a:lt2>
    <a:accent1>
      <a:srgbClr val="88CBDF"/>
    </a:accent1>
    <a:accent2>
      <a:srgbClr val="FF9900"/>
    </a:accent2>
    <a:accent3>
      <a:srgbClr val="7D0049"/>
    </a:accent3>
    <a:accent4>
      <a:srgbClr val="B2BB1C"/>
    </a:accent4>
    <a:accent5>
      <a:srgbClr val="00355F"/>
    </a:accent5>
    <a:accent6>
      <a:srgbClr val="FFC423"/>
    </a:accent6>
    <a:hlink>
      <a:srgbClr val="015696"/>
    </a:hlink>
    <a:folHlink>
      <a:srgbClr val="8CCDF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837C43BC09604C824CF181A6F8747D" ma:contentTypeVersion="13" ma:contentTypeDescription="Create a new document." ma:contentTypeScope="" ma:versionID="10d5aaeb74a69bac9977862a88832f2c">
  <xsd:schema xmlns:xsd="http://www.w3.org/2001/XMLSchema" xmlns:xs="http://www.w3.org/2001/XMLSchema" xmlns:p="http://schemas.microsoft.com/office/2006/metadata/properties" xmlns:ns2="088ac6cb-74f7-423f-a339-304115a8f93e" xmlns:ns3="da8f93ef-372e-4f26-953c-6573fc79e829" targetNamespace="http://schemas.microsoft.com/office/2006/metadata/properties" ma:root="true" ma:fieldsID="c06a7d29627604a5c8aa00ed2b3b4537" ns2:_="" ns3:_="">
    <xsd:import namespace="088ac6cb-74f7-423f-a339-304115a8f93e"/>
    <xsd:import namespace="da8f93ef-372e-4f26-953c-6573fc79e8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ac6cb-74f7-423f-a339-304115a8f9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f93ef-372e-4f26-953c-6573fc79e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D2E12-B880-4B48-BFD6-9DFA6724F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8ac6cb-74f7-423f-a339-304115a8f93e"/>
    <ds:schemaRef ds:uri="da8f93ef-372e-4f26-953c-6573fc79e8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78336C-3A50-42E7-A231-21DB87BEDD0B}">
  <ds:schemaRefs>
    <ds:schemaRef ds:uri="http://purl.org/dc/terms/"/>
    <ds:schemaRef ds:uri="da8f93ef-372e-4f26-953c-6573fc79e829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88ac6cb-74f7-423f-a339-304115a8f93e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9CB4CD-821E-474A-8CA3-4971A5959D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392</Words>
  <Application>Microsoft Office PowerPoint</Application>
  <PresentationFormat>On-screen Show (16:9)</PresentationFormat>
  <Paragraphs>101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Default Theme</vt:lpstr>
      <vt:lpstr>FirstSolar Confidentiality Master</vt:lpstr>
      <vt:lpstr>MODURACK, INC.</vt:lpstr>
      <vt:lpstr>Bull Clamp For first solar S6 Modules </vt:lpstr>
      <vt:lpstr>Packaging – bull clamp</vt:lpstr>
      <vt:lpstr>Integrated Rack For Si-modules</vt:lpstr>
      <vt:lpstr>Packaging – integrated rack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2016-09-19T21:06:23Z</dcterms:created>
  <dcterms:modified xsi:type="dcterms:W3CDTF">2018-07-02T17:17:05Z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0x010100A3837C43BC09604C824CF181A6F8747D</vt:lpwstr>
  </property>
  <property fmtid="{D5CDD505-2E9C-101B-9397-08002B2CF9AE}" pid="3" name="_MarkAsFinal">
    <vt:bool>true</vt:bool>
  </property>
</Properties>
</file>